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329" r:id="rId6"/>
    <p:sldId id="336" r:id="rId7"/>
    <p:sldId id="296" r:id="rId8"/>
    <p:sldId id="323" r:id="rId9"/>
    <p:sldId id="331" r:id="rId10"/>
    <p:sldId id="337" r:id="rId11"/>
    <p:sldId id="30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108CA-05C6-4462-9B5D-7E50DDA3DD27}" v="17" dt="2022-04-08T05:25:2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9744" autoAdjust="0"/>
  </p:normalViewPr>
  <p:slideViewPr>
    <p:cSldViewPr snapToGrid="0" snapToObjects="1">
      <p:cViewPr>
        <p:scale>
          <a:sx n="54" d="100"/>
          <a:sy n="54" d="100"/>
        </p:scale>
        <p:origin x="1404" y="104"/>
      </p:cViewPr>
      <p:guideLst/>
    </p:cSldViewPr>
  </p:slideViewPr>
  <p:outlineViewPr>
    <p:cViewPr>
      <p:scale>
        <a:sx n="33" d="100"/>
        <a:sy n="33" d="100"/>
      </p:scale>
      <p:origin x="0" y="-312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1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liss, Jessica A" userId="1fc8d4bf-231c-4ebd-a194-2e9b38ad1dc0" providerId="ADAL" clId="{581414CA-6B97-B045-BD34-E51BDB0F346C}"/>
    <pc:docChg chg="custSel modMainMaster">
      <pc:chgData name="Corliss, Jessica A" userId="1fc8d4bf-231c-4ebd-a194-2e9b38ad1dc0" providerId="ADAL" clId="{581414CA-6B97-B045-BD34-E51BDB0F346C}" dt="2022-01-06T15:02:09.631" v="15" actId="6014"/>
      <pc:docMkLst>
        <pc:docMk/>
      </pc:docMkLst>
      <pc:sldMasterChg chg="modSldLayout">
        <pc:chgData name="Corliss, Jessica A" userId="1fc8d4bf-231c-4ebd-a194-2e9b38ad1dc0" providerId="ADAL" clId="{581414CA-6B97-B045-BD34-E51BDB0F346C}" dt="2022-01-06T15:02:09.631" v="15" actId="6014"/>
        <pc:sldMasterMkLst>
          <pc:docMk/>
          <pc:sldMasterMk cId="2970061491" sldId="2147483648"/>
        </pc:sldMasterMkLst>
        <pc:sldLayoutChg chg="mod">
          <pc:chgData name="Corliss, Jessica A" userId="1fc8d4bf-231c-4ebd-a194-2e9b38ad1dc0" providerId="ADAL" clId="{581414CA-6B97-B045-BD34-E51BDB0F346C}" dt="2022-01-06T15:00:26.158" v="1" actId="6014"/>
          <pc:sldLayoutMkLst>
            <pc:docMk/>
            <pc:sldMasterMk cId="2970061491" sldId="2147483648"/>
            <pc:sldLayoutMk cId="2851774748" sldId="2147483667"/>
          </pc:sldLayoutMkLst>
        </pc:sldLayoutChg>
        <pc:sldLayoutChg chg="mod">
          <pc:chgData name="Corliss, Jessica A" userId="1fc8d4bf-231c-4ebd-a194-2e9b38ad1dc0" providerId="ADAL" clId="{581414CA-6B97-B045-BD34-E51BDB0F346C}" dt="2022-01-06T15:00:32.620" v="2" actId="6014"/>
          <pc:sldLayoutMkLst>
            <pc:docMk/>
            <pc:sldMasterMk cId="2970061491" sldId="2147483648"/>
            <pc:sldLayoutMk cId="1772614730" sldId="2147483668"/>
          </pc:sldLayoutMkLst>
        </pc:sldLayoutChg>
        <pc:sldLayoutChg chg="mod">
          <pc:chgData name="Corliss, Jessica A" userId="1fc8d4bf-231c-4ebd-a194-2e9b38ad1dc0" providerId="ADAL" clId="{581414CA-6B97-B045-BD34-E51BDB0F346C}" dt="2022-01-06T15:01:23.563" v="8" actId="6014"/>
          <pc:sldLayoutMkLst>
            <pc:docMk/>
            <pc:sldMasterMk cId="2970061491" sldId="2147483648"/>
            <pc:sldLayoutMk cId="733951917" sldId="2147483669"/>
          </pc:sldLayoutMkLst>
        </pc:sldLayoutChg>
        <pc:sldLayoutChg chg="mod">
          <pc:chgData name="Corliss, Jessica A" userId="1fc8d4bf-231c-4ebd-a194-2e9b38ad1dc0" providerId="ADAL" clId="{581414CA-6B97-B045-BD34-E51BDB0F346C}" dt="2022-01-06T15:00:19.029" v="0" actId="6014"/>
          <pc:sldLayoutMkLst>
            <pc:docMk/>
            <pc:sldMasterMk cId="2970061491" sldId="2147483648"/>
            <pc:sldLayoutMk cId="2899422758" sldId="2147483670"/>
          </pc:sldLayoutMkLst>
        </pc:sldLayoutChg>
        <pc:sldLayoutChg chg="mod">
          <pc:chgData name="Corliss, Jessica A" userId="1fc8d4bf-231c-4ebd-a194-2e9b38ad1dc0" providerId="ADAL" clId="{581414CA-6B97-B045-BD34-E51BDB0F346C}" dt="2022-01-06T15:01:29.031" v="9" actId="6014"/>
          <pc:sldLayoutMkLst>
            <pc:docMk/>
            <pc:sldMasterMk cId="2970061491" sldId="2147483648"/>
            <pc:sldLayoutMk cId="1568389576" sldId="2147483671"/>
          </pc:sldLayoutMkLst>
        </pc:sldLayoutChg>
        <pc:sldLayoutChg chg="mod">
          <pc:chgData name="Corliss, Jessica A" userId="1fc8d4bf-231c-4ebd-a194-2e9b38ad1dc0" providerId="ADAL" clId="{581414CA-6B97-B045-BD34-E51BDB0F346C}" dt="2022-01-06T15:01:06.419" v="6" actId="6014"/>
          <pc:sldLayoutMkLst>
            <pc:docMk/>
            <pc:sldMasterMk cId="2970061491" sldId="2147483648"/>
            <pc:sldLayoutMk cId="748418329" sldId="2147483672"/>
          </pc:sldLayoutMkLst>
        </pc:sldLayoutChg>
        <pc:sldLayoutChg chg="mod">
          <pc:chgData name="Corliss, Jessica A" userId="1fc8d4bf-231c-4ebd-a194-2e9b38ad1dc0" providerId="ADAL" clId="{581414CA-6B97-B045-BD34-E51BDB0F346C}" dt="2022-01-06T15:00:41.508" v="3" actId="6014"/>
          <pc:sldLayoutMkLst>
            <pc:docMk/>
            <pc:sldMasterMk cId="2970061491" sldId="2147483648"/>
            <pc:sldLayoutMk cId="840878860" sldId="2147483675"/>
          </pc:sldLayoutMkLst>
        </pc:sldLayoutChg>
        <pc:sldLayoutChg chg="mod">
          <pc:chgData name="Corliss, Jessica A" userId="1fc8d4bf-231c-4ebd-a194-2e9b38ad1dc0" providerId="ADAL" clId="{581414CA-6B97-B045-BD34-E51BDB0F346C}" dt="2022-01-06T15:00:57.361" v="5" actId="6014"/>
          <pc:sldLayoutMkLst>
            <pc:docMk/>
            <pc:sldMasterMk cId="2970061491" sldId="2147483648"/>
            <pc:sldLayoutMk cId="868536204" sldId="2147483676"/>
          </pc:sldLayoutMkLst>
        </pc:sldLayoutChg>
        <pc:sldLayoutChg chg="mod">
          <pc:chgData name="Corliss, Jessica A" userId="1fc8d4bf-231c-4ebd-a194-2e9b38ad1dc0" providerId="ADAL" clId="{581414CA-6B97-B045-BD34-E51BDB0F346C}" dt="2022-01-06T15:00:50.659" v="4" actId="6014"/>
          <pc:sldLayoutMkLst>
            <pc:docMk/>
            <pc:sldMasterMk cId="2970061491" sldId="2147483648"/>
            <pc:sldLayoutMk cId="3435829950" sldId="2147483677"/>
          </pc:sldLayoutMkLst>
        </pc:sldLayoutChg>
        <pc:sldLayoutChg chg="mod">
          <pc:chgData name="Corliss, Jessica A" userId="1fc8d4bf-231c-4ebd-a194-2e9b38ad1dc0" providerId="ADAL" clId="{581414CA-6B97-B045-BD34-E51BDB0F346C}" dt="2022-01-06T15:01:36.857" v="10" actId="6014"/>
          <pc:sldLayoutMkLst>
            <pc:docMk/>
            <pc:sldMasterMk cId="2970061491" sldId="2147483648"/>
            <pc:sldLayoutMk cId="2664682089" sldId="2147483679"/>
          </pc:sldLayoutMkLst>
        </pc:sldLayoutChg>
        <pc:sldLayoutChg chg="mod">
          <pc:chgData name="Corliss, Jessica A" userId="1fc8d4bf-231c-4ebd-a194-2e9b38ad1dc0" providerId="ADAL" clId="{581414CA-6B97-B045-BD34-E51BDB0F346C}" dt="2022-01-06T15:01:42.459" v="11" actId="6014"/>
          <pc:sldLayoutMkLst>
            <pc:docMk/>
            <pc:sldMasterMk cId="2970061491" sldId="2147483648"/>
            <pc:sldLayoutMk cId="3170021997" sldId="2147483680"/>
          </pc:sldLayoutMkLst>
        </pc:sldLayoutChg>
        <pc:sldLayoutChg chg="delSp modSp mod">
          <pc:chgData name="Corliss, Jessica A" userId="1fc8d4bf-231c-4ebd-a194-2e9b38ad1dc0" providerId="ADAL" clId="{581414CA-6B97-B045-BD34-E51BDB0F346C}" dt="2022-01-06T15:02:09.631" v="15" actId="6014"/>
          <pc:sldLayoutMkLst>
            <pc:docMk/>
            <pc:sldMasterMk cId="2970061491" sldId="2147483648"/>
            <pc:sldLayoutMk cId="1974530698" sldId="2147483691"/>
          </pc:sldLayoutMkLst>
          <pc:spChg chg="del">
            <ac:chgData name="Corliss, Jessica A" userId="1fc8d4bf-231c-4ebd-a194-2e9b38ad1dc0" providerId="ADAL" clId="{581414CA-6B97-B045-BD34-E51BDB0F346C}" dt="2022-01-06T15:02:02.572" v="13" actId="478"/>
            <ac:spMkLst>
              <pc:docMk/>
              <pc:sldMasterMk cId="2970061491" sldId="2147483648"/>
              <pc:sldLayoutMk cId="1974530698" sldId="2147483691"/>
              <ac:spMk id="3" creationId="{CB993FB4-4336-2048-A6A4-FA306EBBE714}"/>
            </ac:spMkLst>
          </pc:spChg>
          <pc:picChg chg="mod">
            <ac:chgData name="Corliss, Jessica A" userId="1fc8d4bf-231c-4ebd-a194-2e9b38ad1dc0" providerId="ADAL" clId="{581414CA-6B97-B045-BD34-E51BDB0F346C}" dt="2022-01-06T15:02:03.967" v="14" actId="1076"/>
            <ac:picMkLst>
              <pc:docMk/>
              <pc:sldMasterMk cId="2970061491" sldId="2147483648"/>
              <pc:sldLayoutMk cId="1974530698" sldId="2147483691"/>
              <ac:picMk id="4" creationId="{D94B893B-3A5E-A84C-9A26-CCC1CC0A2366}"/>
            </ac:picMkLst>
          </pc:picChg>
        </pc:sldLayoutChg>
        <pc:sldLayoutChg chg="mod">
          <pc:chgData name="Corliss, Jessica A" userId="1fc8d4bf-231c-4ebd-a194-2e9b38ad1dc0" providerId="ADAL" clId="{581414CA-6B97-B045-BD34-E51BDB0F346C}" dt="2022-01-06T15:01:14.513" v="7" actId="6014"/>
          <pc:sldLayoutMkLst>
            <pc:docMk/>
            <pc:sldMasterMk cId="2970061491" sldId="2147483648"/>
            <pc:sldLayoutMk cId="1710712687" sldId="2147483692"/>
          </pc:sldLayoutMkLst>
        </pc:sldLayoutChg>
      </pc:sldMasterChg>
    </pc:docChg>
  </pc:docChgLst>
  <pc:docChgLst>
    <pc:chgData name="Hailey Kingsbury" userId="ccb7d275-b321-4e70-9a1b-352f9ff1d9c9" providerId="ADAL" clId="{B3A108CA-05C6-4462-9B5D-7E50DDA3DD27}"/>
    <pc:docChg chg="undo custSel addSld delSld modSld sldOrd">
      <pc:chgData name="Hailey Kingsbury" userId="ccb7d275-b321-4e70-9a1b-352f9ff1d9c9" providerId="ADAL" clId="{B3A108CA-05C6-4462-9B5D-7E50DDA3DD27}" dt="2022-04-08T05:27:59.999" v="662" actId="478"/>
      <pc:docMkLst>
        <pc:docMk/>
      </pc:docMkLst>
      <pc:sldChg chg="addSp delSp modSp mod delAnim modAnim">
        <pc:chgData name="Hailey Kingsbury" userId="ccb7d275-b321-4e70-9a1b-352f9ff1d9c9" providerId="ADAL" clId="{B3A108CA-05C6-4462-9B5D-7E50DDA3DD27}" dt="2022-04-08T05:27:59.999" v="662" actId="478"/>
        <pc:sldMkLst>
          <pc:docMk/>
          <pc:sldMk cId="3892510878" sldId="258"/>
        </pc:sldMkLst>
        <pc:spChg chg="mod">
          <ac:chgData name="Hailey Kingsbury" userId="ccb7d275-b321-4e70-9a1b-352f9ff1d9c9" providerId="ADAL" clId="{B3A108CA-05C6-4462-9B5D-7E50DDA3DD27}" dt="2022-04-08T03:11:33.771" v="34" actId="20577"/>
          <ac:spMkLst>
            <pc:docMk/>
            <pc:sldMk cId="3892510878" sldId="258"/>
            <ac:spMk id="2" creationId="{59480B23-7308-1745-A1A9-A5522BA49EE8}"/>
          </ac:spMkLst>
        </pc:spChg>
        <pc:spChg chg="del mod">
          <ac:chgData name="Hailey Kingsbury" userId="ccb7d275-b321-4e70-9a1b-352f9ff1d9c9" providerId="ADAL" clId="{B3A108CA-05C6-4462-9B5D-7E50DDA3DD27}" dt="2022-04-08T03:12:20.414" v="99" actId="478"/>
          <ac:spMkLst>
            <pc:docMk/>
            <pc:sldMk cId="3892510878" sldId="258"/>
            <ac:spMk id="5" creationId="{A71FEB04-6AB2-DD4F-B560-E3674C11A535}"/>
          </ac:spMkLst>
        </pc:spChg>
        <pc:spChg chg="add mod">
          <ac:chgData name="Hailey Kingsbury" userId="ccb7d275-b321-4e70-9a1b-352f9ff1d9c9" providerId="ADAL" clId="{B3A108CA-05C6-4462-9B5D-7E50DDA3DD27}" dt="2022-04-08T03:12:16.134" v="97" actId="1076"/>
          <ac:spMkLst>
            <pc:docMk/>
            <pc:sldMk cId="3892510878" sldId="258"/>
            <ac:spMk id="6" creationId="{DF4666CD-2151-4751-B680-5B63D9A093F7}"/>
          </ac:spMkLst>
        </pc:spChg>
        <pc:spChg chg="mod">
          <ac:chgData name="Hailey Kingsbury" userId="ccb7d275-b321-4e70-9a1b-352f9ff1d9c9" providerId="ADAL" clId="{B3A108CA-05C6-4462-9B5D-7E50DDA3DD27}" dt="2022-04-08T03:12:42.032" v="118" actId="27636"/>
          <ac:spMkLst>
            <pc:docMk/>
            <pc:sldMk cId="3892510878" sldId="258"/>
            <ac:spMk id="12" creationId="{ADA0161C-D166-6E4C-8069-E1FBFE0BE5F2}"/>
          </ac:spMkLst>
        </pc:spChg>
        <pc:spChg chg="mod">
          <ac:chgData name="Hailey Kingsbury" userId="ccb7d275-b321-4e70-9a1b-352f9ff1d9c9" providerId="ADAL" clId="{B3A108CA-05C6-4462-9B5D-7E50DDA3DD27}" dt="2022-04-08T03:12:45.155" v="119"/>
          <ac:spMkLst>
            <pc:docMk/>
            <pc:sldMk cId="3892510878" sldId="258"/>
            <ac:spMk id="13" creationId="{6C5EE2B8-026E-D04B-8925-60FA6F76C380}"/>
          </ac:spMkLst>
        </pc:spChg>
        <pc:picChg chg="add del mod">
          <ac:chgData name="Hailey Kingsbury" userId="ccb7d275-b321-4e70-9a1b-352f9ff1d9c9" providerId="ADAL" clId="{B3A108CA-05C6-4462-9B5D-7E50DDA3DD27}" dt="2022-04-08T05:27:59.999" v="662" actId="478"/>
          <ac:picMkLst>
            <pc:docMk/>
            <pc:sldMk cId="3892510878" sldId="258"/>
            <ac:picMk id="3" creationId="{FFF65711-2BF7-4F88-A3EE-C0D879113881}"/>
          </ac:picMkLst>
        </pc:picChg>
      </pc:sldChg>
      <pc:sldChg chg="del">
        <pc:chgData name="Hailey Kingsbury" userId="ccb7d275-b321-4e70-9a1b-352f9ff1d9c9" providerId="ADAL" clId="{B3A108CA-05C6-4462-9B5D-7E50DDA3DD27}" dt="2022-04-08T03:47:32.738" v="658" actId="47"/>
        <pc:sldMkLst>
          <pc:docMk/>
          <pc:sldMk cId="170560962" sldId="263"/>
        </pc:sldMkLst>
      </pc:sldChg>
      <pc:sldChg chg="addSp delSp modSp mod">
        <pc:chgData name="Hailey Kingsbury" userId="ccb7d275-b321-4e70-9a1b-352f9ff1d9c9" providerId="ADAL" clId="{B3A108CA-05C6-4462-9B5D-7E50DDA3DD27}" dt="2022-04-08T03:47:29.296" v="656" actId="478"/>
        <pc:sldMkLst>
          <pc:docMk/>
          <pc:sldMk cId="3987231189" sldId="267"/>
        </pc:sldMkLst>
        <pc:spChg chg="del">
          <ac:chgData name="Hailey Kingsbury" userId="ccb7d275-b321-4e70-9a1b-352f9ff1d9c9" providerId="ADAL" clId="{B3A108CA-05C6-4462-9B5D-7E50DDA3DD27}" dt="2022-04-08T03:46:57.316" v="608" actId="478"/>
          <ac:spMkLst>
            <pc:docMk/>
            <pc:sldMk cId="3987231189" sldId="267"/>
            <ac:spMk id="2" creationId="{57AB9F6C-73AD-294A-A3E0-6E87246DD627}"/>
          </ac:spMkLst>
        </pc:spChg>
        <pc:spChg chg="add del mod">
          <ac:chgData name="Hailey Kingsbury" userId="ccb7d275-b321-4e70-9a1b-352f9ff1d9c9" providerId="ADAL" clId="{B3A108CA-05C6-4462-9B5D-7E50DDA3DD27}" dt="2022-04-08T03:47:29.296" v="656" actId="478"/>
          <ac:spMkLst>
            <pc:docMk/>
            <pc:sldMk cId="3987231189" sldId="267"/>
            <ac:spMk id="4" creationId="{4C795A82-7EDB-4237-BFC0-75C33DD9DA58}"/>
          </ac:spMkLst>
        </pc:spChg>
        <pc:spChg chg="mod">
          <ac:chgData name="Hailey Kingsbury" userId="ccb7d275-b321-4e70-9a1b-352f9ff1d9c9" providerId="ADAL" clId="{B3A108CA-05C6-4462-9B5D-7E50DDA3DD27}" dt="2022-04-08T03:47:24.617" v="654" actId="1035"/>
          <ac:spMkLst>
            <pc:docMk/>
            <pc:sldMk cId="3987231189" sldId="267"/>
            <ac:spMk id="7" creationId="{7626708A-2BEF-4E77-BD87-2AAB61F6EA7A}"/>
          </ac:spMkLst>
        </pc:spChg>
        <pc:spChg chg="mod">
          <ac:chgData name="Hailey Kingsbury" userId="ccb7d275-b321-4e70-9a1b-352f9ff1d9c9" providerId="ADAL" clId="{B3A108CA-05C6-4462-9B5D-7E50DDA3DD27}" dt="2022-04-08T03:45:57.195" v="607" actId="20577"/>
          <ac:spMkLst>
            <pc:docMk/>
            <pc:sldMk cId="3987231189" sldId="267"/>
            <ac:spMk id="8" creationId="{8A848C61-C124-4C49-97C4-0B76F6D2E36A}"/>
          </ac:spMkLst>
        </pc:spChg>
        <pc:spChg chg="del">
          <ac:chgData name="Hailey Kingsbury" userId="ccb7d275-b321-4e70-9a1b-352f9ff1d9c9" providerId="ADAL" clId="{B3A108CA-05C6-4462-9B5D-7E50DDA3DD27}" dt="2022-04-08T03:47:26.951" v="655" actId="478"/>
          <ac:spMkLst>
            <pc:docMk/>
            <pc:sldMk cId="3987231189" sldId="267"/>
            <ac:spMk id="10" creationId="{0169725C-B55D-4E33-942D-F573641FD183}"/>
          </ac:spMkLst>
        </pc:spChg>
      </pc:sldChg>
      <pc:sldChg chg="del">
        <pc:chgData name="Hailey Kingsbury" userId="ccb7d275-b321-4e70-9a1b-352f9ff1d9c9" providerId="ADAL" clId="{B3A108CA-05C6-4462-9B5D-7E50DDA3DD27}" dt="2022-04-08T03:31:55.607" v="468" actId="47"/>
        <pc:sldMkLst>
          <pc:docMk/>
          <pc:sldMk cId="1969109951" sldId="268"/>
        </pc:sldMkLst>
      </pc:sldChg>
      <pc:sldChg chg="del">
        <pc:chgData name="Hailey Kingsbury" userId="ccb7d275-b321-4e70-9a1b-352f9ff1d9c9" providerId="ADAL" clId="{B3A108CA-05C6-4462-9B5D-7E50DDA3DD27}" dt="2022-04-08T03:31:59.174" v="470" actId="47"/>
        <pc:sldMkLst>
          <pc:docMk/>
          <pc:sldMk cId="605085615" sldId="281"/>
        </pc:sldMkLst>
      </pc:sldChg>
      <pc:sldChg chg="del">
        <pc:chgData name="Hailey Kingsbury" userId="ccb7d275-b321-4e70-9a1b-352f9ff1d9c9" providerId="ADAL" clId="{B3A108CA-05C6-4462-9B5D-7E50DDA3DD27}" dt="2022-04-08T03:31:57.028" v="469" actId="47"/>
        <pc:sldMkLst>
          <pc:docMk/>
          <pc:sldMk cId="2813636961" sldId="284"/>
        </pc:sldMkLst>
      </pc:sldChg>
      <pc:sldChg chg="del">
        <pc:chgData name="Hailey Kingsbury" userId="ccb7d275-b321-4e70-9a1b-352f9ff1d9c9" providerId="ADAL" clId="{B3A108CA-05C6-4462-9B5D-7E50DDA3DD27}" dt="2022-04-08T03:31:49.609" v="465" actId="47"/>
        <pc:sldMkLst>
          <pc:docMk/>
          <pc:sldMk cId="2638409120" sldId="285"/>
        </pc:sldMkLst>
      </pc:sldChg>
      <pc:sldChg chg="del">
        <pc:chgData name="Hailey Kingsbury" userId="ccb7d275-b321-4e70-9a1b-352f9ff1d9c9" providerId="ADAL" clId="{B3A108CA-05C6-4462-9B5D-7E50DDA3DD27}" dt="2022-04-08T03:32:47.587" v="509" actId="47"/>
        <pc:sldMkLst>
          <pc:docMk/>
          <pc:sldMk cId="2326767356" sldId="286"/>
        </pc:sldMkLst>
      </pc:sldChg>
      <pc:sldChg chg="del">
        <pc:chgData name="Hailey Kingsbury" userId="ccb7d275-b321-4e70-9a1b-352f9ff1d9c9" providerId="ADAL" clId="{B3A108CA-05C6-4462-9B5D-7E50DDA3DD27}" dt="2022-04-08T03:31:54.584" v="467" actId="47"/>
        <pc:sldMkLst>
          <pc:docMk/>
          <pc:sldMk cId="801119596" sldId="287"/>
        </pc:sldMkLst>
      </pc:sldChg>
      <pc:sldChg chg="del">
        <pc:chgData name="Hailey Kingsbury" userId="ccb7d275-b321-4e70-9a1b-352f9ff1d9c9" providerId="ADAL" clId="{B3A108CA-05C6-4462-9B5D-7E50DDA3DD27}" dt="2022-04-08T03:44:57.874" v="586" actId="47"/>
        <pc:sldMkLst>
          <pc:docMk/>
          <pc:sldMk cId="2147875841" sldId="289"/>
        </pc:sldMkLst>
      </pc:sldChg>
      <pc:sldChg chg="del">
        <pc:chgData name="Hailey Kingsbury" userId="ccb7d275-b321-4e70-9a1b-352f9ff1d9c9" providerId="ADAL" clId="{B3A108CA-05C6-4462-9B5D-7E50DDA3DD27}" dt="2022-04-08T03:44:58.221" v="587" actId="47"/>
        <pc:sldMkLst>
          <pc:docMk/>
          <pc:sldMk cId="864860363" sldId="291"/>
        </pc:sldMkLst>
      </pc:sldChg>
      <pc:sldChg chg="del">
        <pc:chgData name="Hailey Kingsbury" userId="ccb7d275-b321-4e70-9a1b-352f9ff1d9c9" providerId="ADAL" clId="{B3A108CA-05C6-4462-9B5D-7E50DDA3DD27}" dt="2022-04-08T03:44:58.735" v="588" actId="47"/>
        <pc:sldMkLst>
          <pc:docMk/>
          <pc:sldMk cId="597119651" sldId="293"/>
        </pc:sldMkLst>
      </pc:sldChg>
      <pc:sldChg chg="del">
        <pc:chgData name="Hailey Kingsbury" userId="ccb7d275-b321-4e70-9a1b-352f9ff1d9c9" providerId="ADAL" clId="{B3A108CA-05C6-4462-9B5D-7E50DDA3DD27}" dt="2022-04-08T03:44:59.179" v="589" actId="47"/>
        <pc:sldMkLst>
          <pc:docMk/>
          <pc:sldMk cId="3355918015" sldId="294"/>
        </pc:sldMkLst>
      </pc:sldChg>
      <pc:sldChg chg="addSp delSp modSp mod ord">
        <pc:chgData name="Hailey Kingsbury" userId="ccb7d275-b321-4e70-9a1b-352f9ff1d9c9" providerId="ADAL" clId="{B3A108CA-05C6-4462-9B5D-7E50DDA3DD27}" dt="2022-04-08T03:45:18.761" v="598" actId="1076"/>
        <pc:sldMkLst>
          <pc:docMk/>
          <pc:sldMk cId="3149701245" sldId="296"/>
        </pc:sldMkLst>
        <pc:spChg chg="mod">
          <ac:chgData name="Hailey Kingsbury" userId="ccb7d275-b321-4e70-9a1b-352f9ff1d9c9" providerId="ADAL" clId="{B3A108CA-05C6-4462-9B5D-7E50DDA3DD27}" dt="2022-04-08T03:22:49.067" v="331" actId="20577"/>
          <ac:spMkLst>
            <pc:docMk/>
            <pc:sldMk cId="3149701245" sldId="296"/>
            <ac:spMk id="2" creationId="{B2B24184-FD3C-432A-A31F-14C7E30B8853}"/>
          </ac:spMkLst>
        </pc:spChg>
        <pc:spChg chg="mod">
          <ac:chgData name="Hailey Kingsbury" userId="ccb7d275-b321-4e70-9a1b-352f9ff1d9c9" providerId="ADAL" clId="{B3A108CA-05C6-4462-9B5D-7E50DDA3DD27}" dt="2022-04-08T03:22:40.126" v="286" actId="20577"/>
          <ac:spMkLst>
            <pc:docMk/>
            <pc:sldMk cId="3149701245" sldId="296"/>
            <ac:spMk id="3" creationId="{466EEFB6-E002-48C3-BE42-5679C75B09A8}"/>
          </ac:spMkLst>
        </pc:spChg>
        <pc:spChg chg="mod">
          <ac:chgData name="Hailey Kingsbury" userId="ccb7d275-b321-4e70-9a1b-352f9ff1d9c9" providerId="ADAL" clId="{B3A108CA-05C6-4462-9B5D-7E50DDA3DD27}" dt="2022-04-08T03:22:32.015" v="246" actId="20577"/>
          <ac:spMkLst>
            <pc:docMk/>
            <pc:sldMk cId="3149701245" sldId="296"/>
            <ac:spMk id="4" creationId="{BD636520-D75B-4D7E-82B4-DAB06F793F19}"/>
          </ac:spMkLst>
        </pc:spChg>
        <pc:spChg chg="mod">
          <ac:chgData name="Hailey Kingsbury" userId="ccb7d275-b321-4e70-9a1b-352f9ff1d9c9" providerId="ADAL" clId="{B3A108CA-05C6-4462-9B5D-7E50DDA3DD27}" dt="2022-04-08T03:25:28.138" v="371" actId="20577"/>
          <ac:spMkLst>
            <pc:docMk/>
            <pc:sldMk cId="3149701245" sldId="296"/>
            <ac:spMk id="6" creationId="{420F0BB6-70B6-4E92-9C25-C2A3E19CC0C4}"/>
          </ac:spMkLst>
        </pc:spChg>
        <pc:spChg chg="add del mod">
          <ac:chgData name="Hailey Kingsbury" userId="ccb7d275-b321-4e70-9a1b-352f9ff1d9c9" providerId="ADAL" clId="{B3A108CA-05C6-4462-9B5D-7E50DDA3DD27}" dt="2022-04-08T03:23:25.127" v="335" actId="478"/>
          <ac:spMkLst>
            <pc:docMk/>
            <pc:sldMk cId="3149701245" sldId="296"/>
            <ac:spMk id="9" creationId="{EFD3F4E2-C03A-48E1-A9E7-EC96CEED5659}"/>
          </ac:spMkLst>
        </pc:spChg>
        <pc:spChg chg="mod">
          <ac:chgData name="Hailey Kingsbury" userId="ccb7d275-b321-4e70-9a1b-352f9ff1d9c9" providerId="ADAL" clId="{B3A108CA-05C6-4462-9B5D-7E50DDA3DD27}" dt="2022-04-08T03:24:45.459" v="346"/>
          <ac:spMkLst>
            <pc:docMk/>
            <pc:sldMk cId="3149701245" sldId="296"/>
            <ac:spMk id="10" creationId="{4CE3FFCE-B0EC-264C-B6B9-7C0C80A051FD}"/>
          </ac:spMkLst>
        </pc:spChg>
        <pc:spChg chg="add del mod">
          <ac:chgData name="Hailey Kingsbury" userId="ccb7d275-b321-4e70-9a1b-352f9ff1d9c9" providerId="ADAL" clId="{B3A108CA-05C6-4462-9B5D-7E50DDA3DD27}" dt="2022-04-08T03:24:02.647" v="339" actId="478"/>
          <ac:spMkLst>
            <pc:docMk/>
            <pc:sldMk cId="3149701245" sldId="296"/>
            <ac:spMk id="14" creationId="{8F13DF3E-A657-4F48-8AF7-2FEEF1FDD42A}"/>
          </ac:spMkLst>
        </pc:spChg>
        <pc:spChg chg="add del mod">
          <ac:chgData name="Hailey Kingsbury" userId="ccb7d275-b321-4e70-9a1b-352f9ff1d9c9" providerId="ADAL" clId="{B3A108CA-05C6-4462-9B5D-7E50DDA3DD27}" dt="2022-04-08T03:24:22.987" v="344" actId="478"/>
          <ac:spMkLst>
            <pc:docMk/>
            <pc:sldMk cId="3149701245" sldId="296"/>
            <ac:spMk id="18" creationId="{83C1E270-DD7B-4C7F-9E96-3AE0677B3429}"/>
          </ac:spMkLst>
        </pc:spChg>
        <pc:picChg chg="add mod">
          <ac:chgData name="Hailey Kingsbury" userId="ccb7d275-b321-4e70-9a1b-352f9ff1d9c9" providerId="ADAL" clId="{B3A108CA-05C6-4462-9B5D-7E50DDA3DD27}" dt="2022-04-08T03:23:28.157" v="336" actId="1076"/>
          <ac:picMkLst>
            <pc:docMk/>
            <pc:sldMk cId="3149701245" sldId="296"/>
            <ac:picMk id="7" creationId="{857F5DF1-3F55-475F-AECE-25E4653FF2BE}"/>
          </ac:picMkLst>
        </pc:picChg>
        <pc:picChg chg="add del mod">
          <ac:chgData name="Hailey Kingsbury" userId="ccb7d275-b321-4e70-9a1b-352f9ff1d9c9" providerId="ADAL" clId="{B3A108CA-05C6-4462-9B5D-7E50DDA3DD27}" dt="2022-04-08T03:45:16.055" v="597" actId="478"/>
          <ac:picMkLst>
            <pc:docMk/>
            <pc:sldMk cId="3149701245" sldId="296"/>
            <ac:picMk id="12" creationId="{3E8ADF36-AECE-4AF5-94AF-AC63C6B9CE76}"/>
          </ac:picMkLst>
        </pc:picChg>
        <pc:picChg chg="add mod">
          <ac:chgData name="Hailey Kingsbury" userId="ccb7d275-b321-4e70-9a1b-352f9ff1d9c9" providerId="ADAL" clId="{B3A108CA-05C6-4462-9B5D-7E50DDA3DD27}" dt="2022-04-08T03:24:28.102" v="345" actId="1076"/>
          <ac:picMkLst>
            <pc:docMk/>
            <pc:sldMk cId="3149701245" sldId="296"/>
            <ac:picMk id="16" creationId="{4A7B942F-61AD-4413-89DD-C5803414D6FD}"/>
          </ac:picMkLst>
        </pc:picChg>
        <pc:picChg chg="del">
          <ac:chgData name="Hailey Kingsbury" userId="ccb7d275-b321-4e70-9a1b-352f9ff1d9c9" providerId="ADAL" clId="{B3A108CA-05C6-4462-9B5D-7E50DDA3DD27}" dt="2022-04-08T03:23:22.616" v="334" actId="478"/>
          <ac:picMkLst>
            <pc:docMk/>
            <pc:sldMk cId="3149701245" sldId="296"/>
            <ac:picMk id="19" creationId="{045DBE3F-2C6B-FC49-A505-0E99EC1D1E8F}"/>
          </ac:picMkLst>
        </pc:picChg>
        <pc:picChg chg="del">
          <ac:chgData name="Hailey Kingsbury" userId="ccb7d275-b321-4e70-9a1b-352f9ff1d9c9" providerId="ADAL" clId="{B3A108CA-05C6-4462-9B5D-7E50DDA3DD27}" dt="2022-04-08T03:24:00.547" v="338" actId="478"/>
          <ac:picMkLst>
            <pc:docMk/>
            <pc:sldMk cId="3149701245" sldId="296"/>
            <ac:picMk id="21" creationId="{A0F27B06-80C9-ED4D-AEC4-C086FA333E3E}"/>
          </ac:picMkLst>
        </pc:picChg>
        <pc:picChg chg="add mod">
          <ac:chgData name="Hailey Kingsbury" userId="ccb7d275-b321-4e70-9a1b-352f9ff1d9c9" providerId="ADAL" clId="{B3A108CA-05C6-4462-9B5D-7E50DDA3DD27}" dt="2022-04-08T03:45:18.761" v="598" actId="1076"/>
          <ac:picMkLst>
            <pc:docMk/>
            <pc:sldMk cId="3149701245" sldId="296"/>
            <ac:picMk id="22" creationId="{153FFDD5-98D6-456B-A68F-DB5CE1332B0B}"/>
          </ac:picMkLst>
        </pc:picChg>
        <pc:picChg chg="del">
          <ac:chgData name="Hailey Kingsbury" userId="ccb7d275-b321-4e70-9a1b-352f9ff1d9c9" providerId="ADAL" clId="{B3A108CA-05C6-4462-9B5D-7E50DDA3DD27}" dt="2022-04-08T03:24:21.217" v="343" actId="478"/>
          <ac:picMkLst>
            <pc:docMk/>
            <pc:sldMk cId="3149701245" sldId="296"/>
            <ac:picMk id="23" creationId="{AFBD2A2F-93A7-234A-96F3-0C07867C44C9}"/>
          </ac:picMkLst>
        </pc:picChg>
      </pc:sldChg>
      <pc:sldChg chg="del">
        <pc:chgData name="Hailey Kingsbury" userId="ccb7d275-b321-4e70-9a1b-352f9ff1d9c9" providerId="ADAL" clId="{B3A108CA-05C6-4462-9B5D-7E50DDA3DD27}" dt="2022-04-08T03:45:29.373" v="599" actId="47"/>
        <pc:sldMkLst>
          <pc:docMk/>
          <pc:sldMk cId="744737891" sldId="297"/>
        </pc:sldMkLst>
      </pc:sldChg>
      <pc:sldChg chg="del">
        <pc:chgData name="Hailey Kingsbury" userId="ccb7d275-b321-4e70-9a1b-352f9ff1d9c9" providerId="ADAL" clId="{B3A108CA-05C6-4462-9B5D-7E50DDA3DD27}" dt="2022-04-08T03:45:30.575" v="600" actId="47"/>
        <pc:sldMkLst>
          <pc:docMk/>
          <pc:sldMk cId="3803666224" sldId="299"/>
        </pc:sldMkLst>
      </pc:sldChg>
      <pc:sldChg chg="del">
        <pc:chgData name="Hailey Kingsbury" userId="ccb7d275-b321-4e70-9a1b-352f9ff1d9c9" providerId="ADAL" clId="{B3A108CA-05C6-4462-9B5D-7E50DDA3DD27}" dt="2022-04-08T03:45:31.210" v="601" actId="47"/>
        <pc:sldMkLst>
          <pc:docMk/>
          <pc:sldMk cId="874417498" sldId="300"/>
        </pc:sldMkLst>
      </pc:sldChg>
      <pc:sldChg chg="del">
        <pc:chgData name="Hailey Kingsbury" userId="ccb7d275-b321-4e70-9a1b-352f9ff1d9c9" providerId="ADAL" clId="{B3A108CA-05C6-4462-9B5D-7E50DDA3DD27}" dt="2022-04-08T03:44:59.652" v="590" actId="47"/>
        <pc:sldMkLst>
          <pc:docMk/>
          <pc:sldMk cId="1610178724" sldId="302"/>
        </pc:sldMkLst>
      </pc:sldChg>
      <pc:sldChg chg="del">
        <pc:chgData name="Hailey Kingsbury" userId="ccb7d275-b321-4e70-9a1b-352f9ff1d9c9" providerId="ADAL" clId="{B3A108CA-05C6-4462-9B5D-7E50DDA3DD27}" dt="2022-04-08T03:45:00.075" v="591" actId="47"/>
        <pc:sldMkLst>
          <pc:docMk/>
          <pc:sldMk cId="931762254" sldId="303"/>
        </pc:sldMkLst>
      </pc:sldChg>
      <pc:sldChg chg="del">
        <pc:chgData name="Hailey Kingsbury" userId="ccb7d275-b321-4e70-9a1b-352f9ff1d9c9" providerId="ADAL" clId="{B3A108CA-05C6-4462-9B5D-7E50DDA3DD27}" dt="2022-04-08T03:45:01.064" v="593" actId="47"/>
        <pc:sldMkLst>
          <pc:docMk/>
          <pc:sldMk cId="3336205159" sldId="304"/>
        </pc:sldMkLst>
      </pc:sldChg>
      <pc:sldChg chg="del">
        <pc:chgData name="Hailey Kingsbury" userId="ccb7d275-b321-4e70-9a1b-352f9ff1d9c9" providerId="ADAL" clId="{B3A108CA-05C6-4462-9B5D-7E50DDA3DD27}" dt="2022-04-08T03:45:01.479" v="594" actId="47"/>
        <pc:sldMkLst>
          <pc:docMk/>
          <pc:sldMk cId="1734452827" sldId="305"/>
        </pc:sldMkLst>
      </pc:sldChg>
      <pc:sldChg chg="del">
        <pc:chgData name="Hailey Kingsbury" userId="ccb7d275-b321-4e70-9a1b-352f9ff1d9c9" providerId="ADAL" clId="{B3A108CA-05C6-4462-9B5D-7E50DDA3DD27}" dt="2022-04-08T03:45:00.570" v="592" actId="47"/>
        <pc:sldMkLst>
          <pc:docMk/>
          <pc:sldMk cId="2864909382" sldId="306"/>
        </pc:sldMkLst>
      </pc:sldChg>
      <pc:sldChg chg="addSp delSp modSp mod">
        <pc:chgData name="Hailey Kingsbury" userId="ccb7d275-b321-4e70-9a1b-352f9ff1d9c9" providerId="ADAL" clId="{B3A108CA-05C6-4462-9B5D-7E50DDA3DD27}" dt="2022-04-08T03:45:43.145" v="604" actId="478"/>
        <pc:sldMkLst>
          <pc:docMk/>
          <pc:sldMk cId="3100679256" sldId="307"/>
        </pc:sldMkLst>
        <pc:spChg chg="mod">
          <ac:chgData name="Hailey Kingsbury" userId="ccb7d275-b321-4e70-9a1b-352f9ff1d9c9" providerId="ADAL" clId="{B3A108CA-05C6-4462-9B5D-7E50DDA3DD27}" dt="2022-04-08T03:31:35.284" v="461" actId="1035"/>
          <ac:spMkLst>
            <pc:docMk/>
            <pc:sldMk cId="3100679256" sldId="307"/>
            <ac:spMk id="2" creationId="{667688D6-D1F7-479C-B181-0D4C46EDC327}"/>
          </ac:spMkLst>
        </pc:spChg>
        <pc:spChg chg="del mod">
          <ac:chgData name="Hailey Kingsbury" userId="ccb7d275-b321-4e70-9a1b-352f9ff1d9c9" providerId="ADAL" clId="{B3A108CA-05C6-4462-9B5D-7E50DDA3DD27}" dt="2022-04-08T03:31:39.854" v="462" actId="478"/>
          <ac:spMkLst>
            <pc:docMk/>
            <pc:sldMk cId="3100679256" sldId="307"/>
            <ac:spMk id="4" creationId="{DE2C2ECF-87F8-4FF3-9AD3-24240896F6A3}"/>
          </ac:spMkLst>
        </pc:spChg>
        <pc:spChg chg="del">
          <ac:chgData name="Hailey Kingsbury" userId="ccb7d275-b321-4e70-9a1b-352f9ff1d9c9" providerId="ADAL" clId="{B3A108CA-05C6-4462-9B5D-7E50DDA3DD27}" dt="2022-04-08T03:45:40.665" v="603" actId="478"/>
          <ac:spMkLst>
            <pc:docMk/>
            <pc:sldMk cId="3100679256" sldId="307"/>
            <ac:spMk id="5" creationId="{D6392C30-4B11-4481-945C-ED83B657CADA}"/>
          </ac:spMkLst>
        </pc:spChg>
        <pc:spChg chg="add del mod">
          <ac:chgData name="Hailey Kingsbury" userId="ccb7d275-b321-4e70-9a1b-352f9ff1d9c9" providerId="ADAL" clId="{B3A108CA-05C6-4462-9B5D-7E50DDA3DD27}" dt="2022-04-08T03:45:43.145" v="604" actId="478"/>
          <ac:spMkLst>
            <pc:docMk/>
            <pc:sldMk cId="3100679256" sldId="307"/>
            <ac:spMk id="7" creationId="{E466FAE7-C675-45FD-BC4B-143FD55FE790}"/>
          </ac:spMkLst>
        </pc:spChg>
      </pc:sldChg>
      <pc:sldChg chg="del">
        <pc:chgData name="Hailey Kingsbury" userId="ccb7d275-b321-4e70-9a1b-352f9ff1d9c9" providerId="ADAL" clId="{B3A108CA-05C6-4462-9B5D-7E50DDA3DD27}" dt="2022-04-08T03:25:05.748" v="349" actId="47"/>
        <pc:sldMkLst>
          <pc:docMk/>
          <pc:sldMk cId="12193225" sldId="321"/>
        </pc:sldMkLst>
      </pc:sldChg>
      <pc:sldChg chg="addSp delSp modSp mod">
        <pc:chgData name="Hailey Kingsbury" userId="ccb7d275-b321-4e70-9a1b-352f9ff1d9c9" providerId="ADAL" clId="{B3A108CA-05C6-4462-9B5D-7E50DDA3DD27}" dt="2022-04-08T03:40:11.242" v="513" actId="478"/>
        <pc:sldMkLst>
          <pc:docMk/>
          <pc:sldMk cId="3456050147" sldId="323"/>
        </pc:sldMkLst>
        <pc:spChg chg="mod">
          <ac:chgData name="Hailey Kingsbury" userId="ccb7d275-b321-4e70-9a1b-352f9ff1d9c9" providerId="ADAL" clId="{B3A108CA-05C6-4462-9B5D-7E50DDA3DD27}" dt="2022-04-08T03:21:36.164" v="169" actId="20577"/>
          <ac:spMkLst>
            <pc:docMk/>
            <pc:sldMk cId="3456050147" sldId="323"/>
            <ac:spMk id="3" creationId="{9905564D-3AB4-45BA-97DB-EF56503E8016}"/>
          </ac:spMkLst>
        </pc:spChg>
        <pc:spChg chg="del">
          <ac:chgData name="Hailey Kingsbury" userId="ccb7d275-b321-4e70-9a1b-352f9ff1d9c9" providerId="ADAL" clId="{B3A108CA-05C6-4462-9B5D-7E50DDA3DD27}" dt="2022-04-08T03:21:39.584" v="170" actId="478"/>
          <ac:spMkLst>
            <pc:docMk/>
            <pc:sldMk cId="3456050147" sldId="323"/>
            <ac:spMk id="4" creationId="{B9FC0189-CB12-4386-848D-7AF9C5E89551}"/>
          </ac:spMkLst>
        </pc:spChg>
        <pc:spChg chg="del">
          <ac:chgData name="Hailey Kingsbury" userId="ccb7d275-b321-4e70-9a1b-352f9ff1d9c9" providerId="ADAL" clId="{B3A108CA-05C6-4462-9B5D-7E50DDA3DD27}" dt="2022-04-08T03:21:58.930" v="221" actId="478"/>
          <ac:spMkLst>
            <pc:docMk/>
            <pc:sldMk cId="3456050147" sldId="323"/>
            <ac:spMk id="5" creationId="{EE3E16BC-6C68-4AE1-80E9-A9DA56C7C740}"/>
          </ac:spMkLst>
        </pc:spChg>
        <pc:spChg chg="del">
          <ac:chgData name="Hailey Kingsbury" userId="ccb7d275-b321-4e70-9a1b-352f9ff1d9c9" providerId="ADAL" clId="{B3A108CA-05C6-4462-9B5D-7E50DDA3DD27}" dt="2022-04-08T03:21:03.393" v="129" actId="478"/>
          <ac:spMkLst>
            <pc:docMk/>
            <pc:sldMk cId="3456050147" sldId="323"/>
            <ac:spMk id="7" creationId="{E98B06DB-6E57-8749-BE0C-57AD815C4C67}"/>
          </ac:spMkLst>
        </pc:spChg>
        <pc:spChg chg="add mod">
          <ac:chgData name="Hailey Kingsbury" userId="ccb7d275-b321-4e70-9a1b-352f9ff1d9c9" providerId="ADAL" clId="{B3A108CA-05C6-4462-9B5D-7E50DDA3DD27}" dt="2022-04-08T03:22:04.619" v="223" actId="14100"/>
          <ac:spMkLst>
            <pc:docMk/>
            <pc:sldMk cId="3456050147" sldId="323"/>
            <ac:spMk id="9" creationId="{56C6118C-FC3D-40BC-9B3E-3C0A4641954F}"/>
          </ac:spMkLst>
        </pc:spChg>
        <pc:spChg chg="add del mod">
          <ac:chgData name="Hailey Kingsbury" userId="ccb7d275-b321-4e70-9a1b-352f9ff1d9c9" providerId="ADAL" clId="{B3A108CA-05C6-4462-9B5D-7E50DDA3DD27}" dt="2022-04-08T03:22:00.724" v="222" actId="478"/>
          <ac:spMkLst>
            <pc:docMk/>
            <pc:sldMk cId="3456050147" sldId="323"/>
            <ac:spMk id="11" creationId="{17AA2659-E121-4902-9B43-2242AFD3C3E7}"/>
          </ac:spMkLst>
        </pc:spChg>
        <pc:picChg chg="add del mod">
          <ac:chgData name="Hailey Kingsbury" userId="ccb7d275-b321-4e70-9a1b-352f9ff1d9c9" providerId="ADAL" clId="{B3A108CA-05C6-4462-9B5D-7E50DDA3DD27}" dt="2022-04-08T03:40:11.242" v="513" actId="478"/>
          <ac:picMkLst>
            <pc:docMk/>
            <pc:sldMk cId="3456050147" sldId="323"/>
            <ac:picMk id="6" creationId="{4CB35882-FD1E-428F-ACC0-54F1A3986495}"/>
          </ac:picMkLst>
        </pc:picChg>
        <pc:picChg chg="mod modCrop">
          <ac:chgData name="Hailey Kingsbury" userId="ccb7d275-b321-4e70-9a1b-352f9ff1d9c9" providerId="ADAL" clId="{B3A108CA-05C6-4462-9B5D-7E50DDA3DD27}" dt="2022-04-08T03:21:08.614" v="130" actId="1076"/>
          <ac:picMkLst>
            <pc:docMk/>
            <pc:sldMk cId="3456050147" sldId="323"/>
            <ac:picMk id="20" creationId="{45B048F1-4B8F-674E-9234-28F664B0F7E5}"/>
          </ac:picMkLst>
        </pc:picChg>
      </pc:sldChg>
      <pc:sldChg chg="del">
        <pc:chgData name="Hailey Kingsbury" userId="ccb7d275-b321-4e70-9a1b-352f9ff1d9c9" providerId="ADAL" clId="{B3A108CA-05C6-4462-9B5D-7E50DDA3DD27}" dt="2022-04-08T03:44:09.456" v="583" actId="47"/>
        <pc:sldMkLst>
          <pc:docMk/>
          <pc:sldMk cId="3854190625" sldId="325"/>
        </pc:sldMkLst>
      </pc:sldChg>
      <pc:sldChg chg="del">
        <pc:chgData name="Hailey Kingsbury" userId="ccb7d275-b321-4e70-9a1b-352f9ff1d9c9" providerId="ADAL" clId="{B3A108CA-05C6-4462-9B5D-7E50DDA3DD27}" dt="2022-04-08T03:44:11.326" v="584" actId="47"/>
        <pc:sldMkLst>
          <pc:docMk/>
          <pc:sldMk cId="2261497617" sldId="326"/>
        </pc:sldMkLst>
      </pc:sldChg>
      <pc:sldChg chg="del">
        <pc:chgData name="Hailey Kingsbury" userId="ccb7d275-b321-4e70-9a1b-352f9ff1d9c9" providerId="ADAL" clId="{B3A108CA-05C6-4462-9B5D-7E50DDA3DD27}" dt="2022-04-08T03:31:47.236" v="463" actId="47"/>
        <pc:sldMkLst>
          <pc:docMk/>
          <pc:sldMk cId="4079559774" sldId="328"/>
        </pc:sldMkLst>
      </pc:sldChg>
      <pc:sldChg chg="addSp delSp modSp add del mod ord">
        <pc:chgData name="Hailey Kingsbury" userId="ccb7d275-b321-4e70-9a1b-352f9ff1d9c9" providerId="ADAL" clId="{B3A108CA-05C6-4462-9B5D-7E50DDA3DD27}" dt="2022-04-08T03:40:23.680" v="521" actId="21"/>
        <pc:sldMkLst>
          <pc:docMk/>
          <pc:sldMk cId="923368599" sldId="329"/>
        </pc:sldMkLst>
        <pc:spChg chg="mod">
          <ac:chgData name="Hailey Kingsbury" userId="ccb7d275-b321-4e70-9a1b-352f9ff1d9c9" providerId="ADAL" clId="{B3A108CA-05C6-4462-9B5D-7E50DDA3DD27}" dt="2022-04-08T03:32:31.755" v="508" actId="20577"/>
          <ac:spMkLst>
            <pc:docMk/>
            <pc:sldMk cId="923368599" sldId="329"/>
            <ac:spMk id="5" creationId="{54440FBE-9A8A-4A1A-AAE3-DFFC7664EEA7}"/>
          </ac:spMkLst>
        </pc:spChg>
        <pc:spChg chg="mod">
          <ac:chgData name="Hailey Kingsbury" userId="ccb7d275-b321-4e70-9a1b-352f9ff1d9c9" providerId="ADAL" clId="{B3A108CA-05C6-4462-9B5D-7E50DDA3DD27}" dt="2022-04-08T03:32:59.195" v="511"/>
          <ac:spMkLst>
            <pc:docMk/>
            <pc:sldMk cId="923368599" sldId="329"/>
            <ac:spMk id="364" creationId="{95362AC6-F449-D749-92DB-0ADC289323C7}"/>
          </ac:spMkLst>
        </pc:spChg>
        <pc:picChg chg="add del mod">
          <ac:chgData name="Hailey Kingsbury" userId="ccb7d275-b321-4e70-9a1b-352f9ff1d9c9" providerId="ADAL" clId="{B3A108CA-05C6-4462-9B5D-7E50DDA3DD27}" dt="2022-04-08T03:40:23.680" v="521" actId="21"/>
          <ac:picMkLst>
            <pc:docMk/>
            <pc:sldMk cId="923368599" sldId="329"/>
            <ac:picMk id="3" creationId="{10288F5F-21CD-49A8-B1E6-905DBC0FA8E4}"/>
          </ac:picMkLst>
        </pc:picChg>
      </pc:sldChg>
      <pc:sldChg chg="del">
        <pc:chgData name="Hailey Kingsbury" userId="ccb7d275-b321-4e70-9a1b-352f9ff1d9c9" providerId="ADAL" clId="{B3A108CA-05C6-4462-9B5D-7E50DDA3DD27}" dt="2022-04-08T03:47:32.246" v="657" actId="47"/>
        <pc:sldMkLst>
          <pc:docMk/>
          <pc:sldMk cId="1458488867" sldId="330"/>
        </pc:sldMkLst>
      </pc:sldChg>
      <pc:sldChg chg="addSp delSp modSp mod delAnim modAnim">
        <pc:chgData name="Hailey Kingsbury" userId="ccb7d275-b321-4e70-9a1b-352f9ff1d9c9" providerId="ADAL" clId="{B3A108CA-05C6-4462-9B5D-7E50DDA3DD27}" dt="2022-04-08T03:30:22.583" v="417" actId="1076"/>
        <pc:sldMkLst>
          <pc:docMk/>
          <pc:sldMk cId="464529123" sldId="331"/>
        </pc:sldMkLst>
        <pc:spChg chg="del">
          <ac:chgData name="Hailey Kingsbury" userId="ccb7d275-b321-4e70-9a1b-352f9ff1d9c9" providerId="ADAL" clId="{B3A108CA-05C6-4462-9B5D-7E50DDA3DD27}" dt="2022-04-08T03:25:52.182" v="372" actId="478"/>
          <ac:spMkLst>
            <pc:docMk/>
            <pc:sldMk cId="464529123" sldId="331"/>
            <ac:spMk id="2" creationId="{7409AE3C-F54B-4A75-ACBB-D56164593DCB}"/>
          </ac:spMkLst>
        </pc:spChg>
        <pc:spChg chg="mod">
          <ac:chgData name="Hailey Kingsbury" userId="ccb7d275-b321-4e70-9a1b-352f9ff1d9c9" providerId="ADAL" clId="{B3A108CA-05C6-4462-9B5D-7E50DDA3DD27}" dt="2022-04-08T03:30:22.583" v="417" actId="1076"/>
          <ac:spMkLst>
            <pc:docMk/>
            <pc:sldMk cId="464529123" sldId="331"/>
            <ac:spMk id="3" creationId="{9905564D-3AB4-45BA-97DB-EF56503E8016}"/>
          </ac:spMkLst>
        </pc:spChg>
        <pc:spChg chg="add del mod">
          <ac:chgData name="Hailey Kingsbury" userId="ccb7d275-b321-4e70-9a1b-352f9ff1d9c9" providerId="ADAL" clId="{B3A108CA-05C6-4462-9B5D-7E50DDA3DD27}" dt="2022-04-08T03:30:03.503" v="411" actId="478"/>
          <ac:spMkLst>
            <pc:docMk/>
            <pc:sldMk cId="464529123" sldId="331"/>
            <ac:spMk id="6" creationId="{9E1A7B8B-D453-4C42-86C3-9B046B1C1120}"/>
          </ac:spMkLst>
        </pc:spChg>
        <pc:spChg chg="add del mod">
          <ac:chgData name="Hailey Kingsbury" userId="ccb7d275-b321-4e70-9a1b-352f9ff1d9c9" providerId="ADAL" clId="{B3A108CA-05C6-4462-9B5D-7E50DDA3DD27}" dt="2022-04-08T03:28:26.281" v="402" actId="478"/>
          <ac:spMkLst>
            <pc:docMk/>
            <pc:sldMk cId="464529123" sldId="331"/>
            <ac:spMk id="8" creationId="{B09504DC-E6C9-4A52-9D89-55B93F77FCFA}"/>
          </ac:spMkLst>
        </pc:spChg>
        <pc:spChg chg="add del mod">
          <ac:chgData name="Hailey Kingsbury" userId="ccb7d275-b321-4e70-9a1b-352f9ff1d9c9" providerId="ADAL" clId="{B3A108CA-05C6-4462-9B5D-7E50DDA3DD27}" dt="2022-04-08T03:28:28.606" v="404" actId="478"/>
          <ac:spMkLst>
            <pc:docMk/>
            <pc:sldMk cId="464529123" sldId="331"/>
            <ac:spMk id="10" creationId="{5C0CFA6B-A55C-42DD-8878-3F4B6C339FB5}"/>
          </ac:spMkLst>
        </pc:spChg>
        <pc:spChg chg="del">
          <ac:chgData name="Hailey Kingsbury" userId="ccb7d275-b321-4e70-9a1b-352f9ff1d9c9" providerId="ADAL" clId="{B3A108CA-05C6-4462-9B5D-7E50DDA3DD27}" dt="2022-04-08T03:28:24.626" v="401" actId="478"/>
          <ac:spMkLst>
            <pc:docMk/>
            <pc:sldMk cId="464529123" sldId="331"/>
            <ac:spMk id="13" creationId="{3D910531-B41F-654E-95C1-11E368ADFDFF}"/>
          </ac:spMkLst>
        </pc:spChg>
        <pc:spChg chg="del">
          <ac:chgData name="Hailey Kingsbury" userId="ccb7d275-b321-4e70-9a1b-352f9ff1d9c9" providerId="ADAL" clId="{B3A108CA-05C6-4462-9B5D-7E50DDA3DD27}" dt="2022-04-08T03:28:27.487" v="403" actId="478"/>
          <ac:spMkLst>
            <pc:docMk/>
            <pc:sldMk cId="464529123" sldId="331"/>
            <ac:spMk id="15" creationId="{F4ABB258-2A23-8749-8115-DC97717A5314}"/>
          </ac:spMkLst>
        </pc:spChg>
        <pc:picChg chg="add del mod">
          <ac:chgData name="Hailey Kingsbury" userId="ccb7d275-b321-4e70-9a1b-352f9ff1d9c9" providerId="ADAL" clId="{B3A108CA-05C6-4462-9B5D-7E50DDA3DD27}" dt="2022-04-08T03:30:04.562" v="412" actId="478"/>
          <ac:picMkLst>
            <pc:docMk/>
            <pc:sldMk cId="464529123" sldId="331"/>
            <ac:picMk id="4" creationId="{4B3715B4-3A05-4B6E-A2E8-95383957ABB6}"/>
          </ac:picMkLst>
        </pc:picChg>
        <pc:picChg chg="add mod">
          <ac:chgData name="Hailey Kingsbury" userId="ccb7d275-b321-4e70-9a1b-352f9ff1d9c9" providerId="ADAL" clId="{B3A108CA-05C6-4462-9B5D-7E50DDA3DD27}" dt="2022-04-08T03:30:10.562" v="414" actId="14100"/>
          <ac:picMkLst>
            <pc:docMk/>
            <pc:sldMk cId="464529123" sldId="331"/>
            <ac:picMk id="11" creationId="{73A17D2C-D563-4517-82E0-E1A45F0D1EAD}"/>
          </ac:picMkLst>
        </pc:picChg>
        <pc:picChg chg="del">
          <ac:chgData name="Hailey Kingsbury" userId="ccb7d275-b321-4e70-9a1b-352f9ff1d9c9" providerId="ADAL" clId="{B3A108CA-05C6-4462-9B5D-7E50DDA3DD27}" dt="2022-04-08T03:28:04.971" v="378" actId="478"/>
          <ac:picMkLst>
            <pc:docMk/>
            <pc:sldMk cId="464529123" sldId="331"/>
            <ac:picMk id="20" creationId="{40E9F0A7-CCDD-3846-B5CD-E21F66D0A15B}"/>
          </ac:picMkLst>
        </pc:picChg>
      </pc:sldChg>
      <pc:sldChg chg="del">
        <pc:chgData name="Hailey Kingsbury" userId="ccb7d275-b321-4e70-9a1b-352f9ff1d9c9" providerId="ADAL" clId="{B3A108CA-05C6-4462-9B5D-7E50DDA3DD27}" dt="2022-04-08T03:32:49.425" v="510" actId="47"/>
        <pc:sldMkLst>
          <pc:docMk/>
          <pc:sldMk cId="2585723056" sldId="332"/>
        </pc:sldMkLst>
      </pc:sldChg>
      <pc:sldChg chg="del">
        <pc:chgData name="Hailey Kingsbury" userId="ccb7d275-b321-4e70-9a1b-352f9ff1d9c9" providerId="ADAL" clId="{B3A108CA-05C6-4462-9B5D-7E50DDA3DD27}" dt="2022-04-08T03:44:12.775" v="585" actId="47"/>
        <pc:sldMkLst>
          <pc:docMk/>
          <pc:sldMk cId="1409318591" sldId="333"/>
        </pc:sldMkLst>
      </pc:sldChg>
      <pc:sldChg chg="del">
        <pc:chgData name="Hailey Kingsbury" userId="ccb7d275-b321-4e70-9a1b-352f9ff1d9c9" providerId="ADAL" clId="{B3A108CA-05C6-4462-9B5D-7E50DDA3DD27}" dt="2022-04-08T03:31:48.264" v="464" actId="47"/>
        <pc:sldMkLst>
          <pc:docMk/>
          <pc:sldMk cId="1302586135" sldId="334"/>
        </pc:sldMkLst>
      </pc:sldChg>
      <pc:sldChg chg="del">
        <pc:chgData name="Hailey Kingsbury" userId="ccb7d275-b321-4e70-9a1b-352f9ff1d9c9" providerId="ADAL" clId="{B3A108CA-05C6-4462-9B5D-7E50DDA3DD27}" dt="2022-04-08T03:45:34.128" v="602" actId="47"/>
        <pc:sldMkLst>
          <pc:docMk/>
          <pc:sldMk cId="336461387" sldId="335"/>
        </pc:sldMkLst>
      </pc:sldChg>
      <pc:sldChg chg="del">
        <pc:chgData name="Hailey Kingsbury" userId="ccb7d275-b321-4e70-9a1b-352f9ff1d9c9" providerId="ADAL" clId="{B3A108CA-05C6-4462-9B5D-7E50DDA3DD27}" dt="2022-04-08T03:31:53.746" v="466" actId="47"/>
        <pc:sldMkLst>
          <pc:docMk/>
          <pc:sldMk cId="1103928883" sldId="336"/>
        </pc:sldMkLst>
      </pc:sldChg>
      <pc:sldChg chg="addSp delSp modSp add mod ord">
        <pc:chgData name="Hailey Kingsbury" userId="ccb7d275-b321-4e70-9a1b-352f9ff1d9c9" providerId="ADAL" clId="{B3A108CA-05C6-4462-9B5D-7E50DDA3DD27}" dt="2022-04-08T03:41:59.013" v="552" actId="478"/>
        <pc:sldMkLst>
          <pc:docMk/>
          <pc:sldMk cId="3015251859" sldId="336"/>
        </pc:sldMkLst>
        <pc:spChg chg="mod">
          <ac:chgData name="Hailey Kingsbury" userId="ccb7d275-b321-4e70-9a1b-352f9ff1d9c9" providerId="ADAL" clId="{B3A108CA-05C6-4462-9B5D-7E50DDA3DD27}" dt="2022-04-08T03:40:53.692" v="546" actId="20577"/>
          <ac:spMkLst>
            <pc:docMk/>
            <pc:sldMk cId="3015251859" sldId="336"/>
            <ac:spMk id="3" creationId="{9905564D-3AB4-45BA-97DB-EF56503E8016}"/>
          </ac:spMkLst>
        </pc:spChg>
        <pc:spChg chg="add del mod">
          <ac:chgData name="Hailey Kingsbury" userId="ccb7d275-b321-4e70-9a1b-352f9ff1d9c9" providerId="ADAL" clId="{B3A108CA-05C6-4462-9B5D-7E50DDA3DD27}" dt="2022-04-08T03:41:01.445" v="547" actId="478"/>
          <ac:spMkLst>
            <pc:docMk/>
            <pc:sldMk cId="3015251859" sldId="336"/>
            <ac:spMk id="4" creationId="{F7F9FB7D-CE44-44FB-BF42-8B621ED6FE77}"/>
          </ac:spMkLst>
        </pc:spChg>
        <pc:spChg chg="add del mod">
          <ac:chgData name="Hailey Kingsbury" userId="ccb7d275-b321-4e70-9a1b-352f9ff1d9c9" providerId="ADAL" clId="{B3A108CA-05C6-4462-9B5D-7E50DDA3DD27}" dt="2022-04-08T03:41:59.013" v="552" actId="478"/>
          <ac:spMkLst>
            <pc:docMk/>
            <pc:sldMk cId="3015251859" sldId="336"/>
            <ac:spMk id="7" creationId="{4C10308E-D8BB-4128-AA0B-A4BBD4A8F868}"/>
          </ac:spMkLst>
        </pc:spChg>
        <pc:spChg chg="del">
          <ac:chgData name="Hailey Kingsbury" userId="ccb7d275-b321-4e70-9a1b-352f9ff1d9c9" providerId="ADAL" clId="{B3A108CA-05C6-4462-9B5D-7E50DDA3DD27}" dt="2022-04-08T03:41:56.393" v="551" actId="478"/>
          <ac:spMkLst>
            <pc:docMk/>
            <pc:sldMk cId="3015251859" sldId="336"/>
            <ac:spMk id="9" creationId="{56C6118C-FC3D-40BC-9B3E-3C0A4641954F}"/>
          </ac:spMkLst>
        </pc:spChg>
        <pc:picChg chg="del">
          <ac:chgData name="Hailey Kingsbury" userId="ccb7d275-b321-4e70-9a1b-352f9ff1d9c9" providerId="ADAL" clId="{B3A108CA-05C6-4462-9B5D-7E50DDA3DD27}" dt="2022-04-08T03:40:27.982" v="523" actId="478"/>
          <ac:picMkLst>
            <pc:docMk/>
            <pc:sldMk cId="3015251859" sldId="336"/>
            <ac:picMk id="6" creationId="{4CB35882-FD1E-428F-ACC0-54F1A3986495}"/>
          </ac:picMkLst>
        </pc:picChg>
        <pc:picChg chg="add mod">
          <ac:chgData name="Hailey Kingsbury" userId="ccb7d275-b321-4e70-9a1b-352f9ff1d9c9" providerId="ADAL" clId="{B3A108CA-05C6-4462-9B5D-7E50DDA3DD27}" dt="2022-04-08T03:41:23.032" v="550" actId="1076"/>
          <ac:picMkLst>
            <pc:docMk/>
            <pc:sldMk cId="3015251859" sldId="336"/>
            <ac:picMk id="8" creationId="{EDEA7375-969C-489C-8776-6AC26691616F}"/>
          </ac:picMkLst>
        </pc:picChg>
        <pc:picChg chg="del">
          <ac:chgData name="Hailey Kingsbury" userId="ccb7d275-b321-4e70-9a1b-352f9ff1d9c9" providerId="ADAL" clId="{B3A108CA-05C6-4462-9B5D-7E50DDA3DD27}" dt="2022-04-08T03:40:26.322" v="522" actId="478"/>
          <ac:picMkLst>
            <pc:docMk/>
            <pc:sldMk cId="3015251859" sldId="336"/>
            <ac:picMk id="20" creationId="{45B048F1-4B8F-674E-9234-28F664B0F7E5}"/>
          </ac:picMkLst>
        </pc:picChg>
      </pc:sldChg>
      <pc:sldChg chg="addSp delSp modSp add mod ord">
        <pc:chgData name="Hailey Kingsbury" userId="ccb7d275-b321-4e70-9a1b-352f9ff1d9c9" providerId="ADAL" clId="{B3A108CA-05C6-4462-9B5D-7E50DDA3DD27}" dt="2022-04-08T03:44:01.544" v="582" actId="1076"/>
        <pc:sldMkLst>
          <pc:docMk/>
          <pc:sldMk cId="857615115" sldId="337"/>
        </pc:sldMkLst>
        <pc:spChg chg="mod">
          <ac:chgData name="Hailey Kingsbury" userId="ccb7d275-b321-4e70-9a1b-352f9ff1d9c9" providerId="ADAL" clId="{B3A108CA-05C6-4462-9B5D-7E50DDA3DD27}" dt="2022-04-08T03:44:01.544" v="582" actId="1076"/>
          <ac:spMkLst>
            <pc:docMk/>
            <pc:sldMk cId="857615115" sldId="337"/>
            <ac:spMk id="3" creationId="{9905564D-3AB4-45BA-97DB-EF56503E8016}"/>
          </ac:spMkLst>
        </pc:spChg>
        <pc:spChg chg="add mod">
          <ac:chgData name="Hailey Kingsbury" userId="ccb7d275-b321-4e70-9a1b-352f9ff1d9c9" providerId="ADAL" clId="{B3A108CA-05C6-4462-9B5D-7E50DDA3DD27}" dt="2022-04-08T03:43:39.484" v="581" actId="478"/>
          <ac:spMkLst>
            <pc:docMk/>
            <pc:sldMk cId="857615115" sldId="337"/>
            <ac:spMk id="6" creationId="{D03F28DB-50F5-4142-AE93-070140A1A5BA}"/>
          </ac:spMkLst>
        </pc:spChg>
        <pc:spChg chg="del">
          <ac:chgData name="Hailey Kingsbury" userId="ccb7d275-b321-4e70-9a1b-352f9ff1d9c9" providerId="ADAL" clId="{B3A108CA-05C6-4462-9B5D-7E50DDA3DD27}" dt="2022-04-08T03:43:39.484" v="581" actId="478"/>
          <ac:spMkLst>
            <pc:docMk/>
            <pc:sldMk cId="857615115" sldId="337"/>
            <ac:spMk id="9" creationId="{56C6118C-FC3D-40BC-9B3E-3C0A4641954F}"/>
          </ac:spMkLst>
        </pc:spChg>
        <pc:picChg chg="add del">
          <ac:chgData name="Hailey Kingsbury" userId="ccb7d275-b321-4e70-9a1b-352f9ff1d9c9" providerId="ADAL" clId="{B3A108CA-05C6-4462-9B5D-7E50DDA3DD27}" dt="2022-04-08T03:42:54.273" v="560" actId="478"/>
          <ac:picMkLst>
            <pc:docMk/>
            <pc:sldMk cId="857615115" sldId="337"/>
            <ac:picMk id="4" creationId="{1FCE4BC8-6E22-410D-9830-AE7F00BE03C3}"/>
          </ac:picMkLst>
        </pc:picChg>
        <pc:picChg chg="mod modCrop">
          <ac:chgData name="Hailey Kingsbury" userId="ccb7d275-b321-4e70-9a1b-352f9ff1d9c9" providerId="ADAL" clId="{B3A108CA-05C6-4462-9B5D-7E50DDA3DD27}" dt="2022-04-08T03:43:32.004" v="578" actId="1076"/>
          <ac:picMkLst>
            <pc:docMk/>
            <pc:sldMk cId="857615115" sldId="337"/>
            <ac:picMk id="20" creationId="{45B048F1-4B8F-674E-9234-28F664B0F7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iowa.edu/graphic-elemen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5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edit map or change the state color:</a:t>
            </a:r>
          </a:p>
          <a:p>
            <a:endParaRPr lang="en-US" dirty="0"/>
          </a:p>
          <a:p>
            <a:r>
              <a:rPr lang="en-US" dirty="0"/>
              <a:t>1. Double click the state that you want to change.</a:t>
            </a:r>
          </a:p>
          <a:p>
            <a:r>
              <a:rPr lang="en-US" dirty="0"/>
              <a:t>2. Click ‘Shape Format’ tab, or right click and select the ‘Format Shape’ option.</a:t>
            </a:r>
          </a:p>
          <a:p>
            <a:r>
              <a:rPr lang="en-US" dirty="0"/>
              <a:t>3. Click the ‘Solid fill’ option and select one of the theme colors from the color menu.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Download the full brand icon set at </a:t>
            </a:r>
            <a:r>
              <a:rPr lang="en-US" sz="1200" dirty="0">
                <a:hlinkClick r:id="rId3"/>
              </a:rPr>
              <a:t>brand.uiowa.edu/graphic-elements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1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2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931628" cy="18470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EBA0026-8676-FC4D-B8E3-23D67CC31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56D6AE6-8806-5841-BD04-7C1509FA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6" y="1774217"/>
            <a:ext cx="694875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F79387AB-96AB-3C45-A320-91F134DB3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89510"/>
            <a:ext cx="7715250" cy="1331865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578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50741"/>
            <a:ext cx="7715250" cy="3892859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ABEBFC15-B7A4-FB4F-B562-C691AE531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8D5845-E94B-FC44-882C-248EE3B0A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289198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76838"/>
            <a:ext cx="360016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279146"/>
            <a:ext cx="360016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66786"/>
            <a:ext cx="3600168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FB445FB3-9F03-6E45-A046-D32E1D8AA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A149722-E418-5049-AB8B-86D90151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686758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1686756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2674396"/>
            <a:ext cx="2230029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168675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2674396"/>
            <a:ext cx="2375055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2A845926-60C8-4F49-ABF0-3DC9E8370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07D8975-2D7E-8541-B9BA-B4ACB245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674398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643188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0285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0285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9580" y="1686756"/>
            <a:ext cx="1611570" cy="754602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9581" y="2674396"/>
            <a:ext cx="161157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0557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56311" y="167670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6311" y="2664346"/>
            <a:ext cx="176915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B052AD83-662D-804A-9C50-78BD2D9F7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9F774AF-F9D8-314F-ADA4-4C6BF856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8"/>
            <a:ext cx="7716440" cy="329184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7716440" cy="754602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row text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38019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11376"/>
            <a:ext cx="7716440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44628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80501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93705"/>
            <a:ext cx="7716440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26956"/>
            <a:ext cx="77164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34AAC5E4-D04D-AA43-9A77-008D2409B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5C6E8E-B090-754E-BB4D-53EC4364A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2120010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309830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4377" y="3221424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4378" y="3654675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4520213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4379" y="4683657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379" y="5116908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62772" y="1688512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62773" y="2121764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62773" y="3223178"/>
            <a:ext cx="3566879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62774" y="3656430"/>
            <a:ext cx="3566879" cy="75895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62775" y="4685411"/>
            <a:ext cx="3566879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62776" y="5118662"/>
            <a:ext cx="356687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5AA78D2-879D-BC4F-9774-9CE61C81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5EBCFD2-248B-A44E-AEE6-8987ECBEC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1686759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7" y="2120011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711994" y="2660476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5571" y="280360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5573" y="3236853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713184" y="3691764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5574" y="3870141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5576" y="4303394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714380" y="478519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5573" y="4988550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5574" y="5421802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4572000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50622" y="1688232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50623" y="2121485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51817" y="2805075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51819" y="3238327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851820" y="3871616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851822" y="4304868"/>
            <a:ext cx="3579002" cy="42062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851819" y="4990024"/>
            <a:ext cx="3579002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851820" y="5423276"/>
            <a:ext cx="3579002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The University of Iowa">
            <a:extLst>
              <a:ext uri="{FF2B5EF4-FFF2-40B4-BE49-F238E27FC236}">
                <a16:creationId xmlns:a16="http://schemas.microsoft.com/office/drawing/2014/main" id="{2DA8F900-4BB3-134B-A7DE-0A6F63695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B5B719EA-A20E-994C-8EEE-69E62E50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1756430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2237816"/>
            <a:ext cx="360016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711994" y="3790765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539" y="4109427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8540" y="4590814"/>
            <a:ext cx="3600164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79385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5293" y="1746378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5294" y="2227764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29457" y="4099375"/>
            <a:ext cx="3600168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29458" y="4580761"/>
            <a:ext cx="3600168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7" name="Picture 16" descr="The University of Iowa">
            <a:extLst>
              <a:ext uri="{FF2B5EF4-FFF2-40B4-BE49-F238E27FC236}">
                <a16:creationId xmlns:a16="http://schemas.microsoft.com/office/drawing/2014/main" id="{70498093-055A-1249-80EE-EB69C10A9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EEADFDD-6D39-8041-B44B-CC11D0FD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141220" y="2469136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2385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04928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2849850"/>
            <a:ext cx="130668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37472" y="3573316"/>
            <a:ext cx="24093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3789196"/>
            <a:ext cx="2377451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0" name="Picture 29" descr="The University of Iowa">
            <a:extLst>
              <a:ext uri="{FF2B5EF4-FFF2-40B4-BE49-F238E27FC236}">
                <a16:creationId xmlns:a16="http://schemas.microsoft.com/office/drawing/2014/main" id="{B9F9D999-694A-C64C-9BA8-FF37455DD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00685F-E841-A44D-AC9C-173BD5E3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4" name="Picture Placeholder 50">
            <a:extLst>
              <a:ext uri="{FF2B5EF4-FFF2-40B4-BE49-F238E27FC236}">
                <a16:creationId xmlns:a16="http://schemas.microsoft.com/office/drawing/2014/main" id="{F52BFEB6-775B-5540-A1D7-F6E3DDCDB8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3763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50">
            <a:extLst>
              <a:ext uri="{FF2B5EF4-FFF2-40B4-BE49-F238E27FC236}">
                <a16:creationId xmlns:a16="http://schemas.microsoft.com/office/drawing/2014/main" id="{3B2767A3-945C-8A48-8F63-467E5E2A4DD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6307" y="2484685"/>
            <a:ext cx="940541" cy="93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6102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272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4078664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4078664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4078663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The University of Iowa">
            <a:extLst>
              <a:ext uri="{FF2B5EF4-FFF2-40B4-BE49-F238E27FC236}">
                <a16:creationId xmlns:a16="http://schemas.microsoft.com/office/drawing/2014/main" id="{A13C9DCC-5284-6A4A-A857-E196C97A3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E85593F-9DA3-E843-83EA-BB61BA6E5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1D17A9-33ED-0C42-9E29-A5641F8C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59924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569A0A84-E625-844B-BFE2-C1C6287E29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03299" y="2553043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736D78-B363-E54C-9445-910A8845B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3747" y="2265939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E5BD224-C6F0-A44B-8415-008E871A70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60374" y="2552669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044" y="2677626"/>
            <a:ext cx="6858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3872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044" y="4709626"/>
            <a:ext cx="7765770" cy="365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044" y="5098725"/>
            <a:ext cx="7765770" cy="4149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75" y="1774217"/>
            <a:ext cx="6874669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2BFB147F-9BD6-AA42-8D58-18E266C69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6484" y="150"/>
            <a:ext cx="2020330" cy="9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901902" y="2921860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4078664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4073057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34" name="Picture 33" descr="The University of Iowa">
            <a:extLst>
              <a:ext uri="{FF2B5EF4-FFF2-40B4-BE49-F238E27FC236}">
                <a16:creationId xmlns:a16="http://schemas.microsoft.com/office/drawing/2014/main" id="{E6A101F6-A986-EA4C-85FF-846F802DF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BA4A05F-7745-F24C-BB9F-0EF0456B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4BC38-28A2-BC4E-9A38-652E9790E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278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EB5B93C-855D-1841-B46E-5C7DC4474C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56" y="2531257"/>
            <a:ext cx="886809" cy="878171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8EAE07-826D-E648-AD1B-C375586F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5813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B4B3321-3FE0-F24B-B46D-CBEB820F0D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05973" y="2546988"/>
            <a:ext cx="806295" cy="79844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422DB-51E9-564F-9FE0-BE73E0376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7656" y="2266313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E216002-26D5-D44D-B1E3-F7FFA5933B3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67368" y="2546987"/>
            <a:ext cx="825546" cy="81750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48D4D-6BD9-F24C-955D-9701360F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9615" y="2244527"/>
            <a:ext cx="1371600" cy="1371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02C083-BC5F-514B-8FA9-A814C3E2743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6775" y="2525203"/>
            <a:ext cx="825548" cy="81750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94" y="1684461"/>
            <a:ext cx="237767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548916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4264538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282518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1836" y="1677611"/>
            <a:ext cx="2240483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537679"/>
            <a:ext cx="2230029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90" y="4253301"/>
            <a:ext cx="2230029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5854823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81" y="1684461"/>
            <a:ext cx="237514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537679"/>
            <a:ext cx="2375055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636" y="4253301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366D8D2D-32DD-794A-9976-853EF6500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6934CAC-A1D4-6545-B8FE-B5DAC1E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994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714376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258088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2695022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2722790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2722791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4571805" y="1686759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4678050" y="1684461"/>
            <a:ext cx="178045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4682218" y="3545060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4682219" y="4240050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6562725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6661077" y="1680693"/>
            <a:ext cx="1762024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656311" y="3548916"/>
            <a:ext cx="176915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656311" y="4230000"/>
            <a:ext cx="176915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5841833A-DC48-1341-8CED-2C33FF13E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532311-74A6-524D-8B7C-520D61A0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94" y="498296"/>
            <a:ext cx="3945731" cy="896116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686758"/>
            <a:ext cx="3943351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651" y="1"/>
            <a:ext cx="37719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The University of Iowa">
            <a:extLst>
              <a:ext uri="{FF2B5EF4-FFF2-40B4-BE49-F238E27FC236}">
                <a16:creationId xmlns:a16="http://schemas.microsoft.com/office/drawing/2014/main" id="{AEE57422-8581-D940-B95A-28BB5FA8E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4890DD7-288C-3F48-AC5A-4CC0C37D9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34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65126"/>
            <a:ext cx="3940879" cy="1331865"/>
          </a:xfrm>
        </p:spPr>
        <p:txBody>
          <a:bodyPr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6" y="16426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962386"/>
            <a:ext cx="3949838" cy="3981214"/>
          </a:xfrm>
        </p:spPr>
        <p:txBody>
          <a:bodyPr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Font typeface="Roboto" panose="02000000000000000000" pitchFamily="2" charset="0"/>
              <a:buChar char="–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9627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5223" y="1"/>
            <a:ext cx="1862553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9627" y="3234551"/>
            <a:ext cx="3774374" cy="31638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BF0FB327-46C7-CA4D-9F47-B21B9F7D7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0A57B74-2163-4C4B-BFF2-0F1E68BF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945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494273"/>
            <a:ext cx="7717631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1994" y="131002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1994" y="1570038"/>
            <a:ext cx="7717631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The University of Iowa">
            <a:extLst>
              <a:ext uri="{FF2B5EF4-FFF2-40B4-BE49-F238E27FC236}">
                <a16:creationId xmlns:a16="http://schemas.microsoft.com/office/drawing/2014/main" id="{34AAA98D-AE4C-3B41-A01C-8A57BF73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1FD608-F8D8-AF42-97E8-83F5C7F92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9" userDrawn="1">
          <p15:clr>
            <a:srgbClr val="FBAE40"/>
          </p15:clr>
        </p15:guide>
        <p15:guide id="3" pos="53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14770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B9834-3ABC-DD48-8F8B-7C2FACEC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1287" y="3087124"/>
            <a:ext cx="2015280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994" y="4789293"/>
            <a:ext cx="292608" cy="30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435" y="4789292"/>
            <a:ext cx="1719072" cy="300082"/>
          </a:xfr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803454" y="4864147"/>
            <a:ext cx="146304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1287" y="-1189"/>
            <a:ext cx="2015279" cy="96327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F85C9B-9D4B-D642-BBFB-CDE025D69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994" y="3203884"/>
            <a:ext cx="5372488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923615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763" y="3105910"/>
            <a:ext cx="2020329" cy="1498329"/>
          </a:xfrm>
        </p:spPr>
        <p:txBody>
          <a:bodyPr vert="horz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711993" y="4770260"/>
            <a:ext cx="292608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825" y="4770260"/>
            <a:ext cx="1719072" cy="30008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454" y="4845115"/>
            <a:ext cx="146304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8762" y="-581"/>
            <a:ext cx="2020330" cy="96206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72" y="2365791"/>
            <a:ext cx="7772020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6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229810"/>
            <a:ext cx="7886700" cy="1311454"/>
          </a:xfrm>
        </p:spPr>
        <p:txBody>
          <a:bodyPr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1793124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00" y="2595562"/>
            <a:ext cx="5715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7720" cy="2431224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4"/>
            <a:ext cx="4616795" cy="404721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81555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9BBB92-B5AB-3E46-A519-2A2BBFF13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622"/>
            <a:ext cx="2015279" cy="959656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73" y="2184901"/>
            <a:ext cx="4616794" cy="2561760"/>
          </a:xfrm>
        </p:spPr>
        <p:txBody>
          <a:bodyPr anchor="ctr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73" y="4676835"/>
            <a:ext cx="4616795" cy="39314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72" y="5069980"/>
            <a:ext cx="4616795" cy="495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993354-AA52-D24C-AE6B-C02456C6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2485" y="201168"/>
            <a:ext cx="2539200" cy="587186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5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8088" y="0"/>
            <a:ext cx="342591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0803" y="-1189"/>
            <a:ext cx="2015279" cy="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1"/>
            <a:ext cx="771524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2271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376" y="2744662"/>
            <a:ext cx="771524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0595" y="2509891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376" y="3694740"/>
            <a:ext cx="7715249" cy="40746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0" userDrawn="1">
          <p15:clr>
            <a:srgbClr val="FBAE40"/>
          </p15:clr>
        </p15:guide>
        <p15:guide id="4" pos="53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46" y="1763547"/>
            <a:ext cx="4186265" cy="6186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>
            <a:lvl1pPr>
              <a:defRPr sz="380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7" name="Picture 6" descr="The University of Iowa">
            <a:extLst>
              <a:ext uri="{FF2B5EF4-FFF2-40B4-BE49-F238E27FC236}">
                <a16:creationId xmlns:a16="http://schemas.microsoft.com/office/drawing/2014/main" id="{22558F6C-63A6-764A-A42A-B9198FB98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87A145-9C93-2C47-9BAC-3865EAA3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 lIns="0" tIns="0" rIns="0" bIns="0">
            <a:normAutofit/>
          </a:bodyPr>
          <a:lstStyle>
            <a:lvl1pPr>
              <a:defRPr sz="33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374" y="131764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74" y="1686758"/>
            <a:ext cx="7688645" cy="4256843"/>
          </a:xfrm>
        </p:spPr>
        <p:txBody>
          <a:bodyPr lIns="0" tIns="0" rIns="0" bIns="0"/>
          <a:lstStyle>
            <a:lvl1pPr marL="171450" indent="-17145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8572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00150" indent="-17145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The University of Iowa">
            <a:extLst>
              <a:ext uri="{FF2B5EF4-FFF2-40B4-BE49-F238E27FC236}">
                <a16:creationId xmlns:a16="http://schemas.microsoft.com/office/drawing/2014/main" id="{CD97EF86-E180-1E4F-8C76-63FC6B25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247570"/>
            <a:ext cx="1299998" cy="61749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D3EF9-AA04-A444-8D91-715DA8AE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View &gt;&gt; Header and Footer &gt;&gt; Add Unit Name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450" userDrawn="1">
          <p15:clr>
            <a:srgbClr val="FBAE40"/>
          </p15:clr>
        </p15:guide>
        <p15:guide id="3" pos="5310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5" r:id="rId14"/>
    <p:sldLayoutId id="2147483677" r:id="rId15"/>
    <p:sldLayoutId id="2147483676" r:id="rId16"/>
    <p:sldLayoutId id="2147483672" r:id="rId17"/>
    <p:sldLayoutId id="2147483692" r:id="rId18"/>
    <p:sldLayoutId id="2147483669" r:id="rId19"/>
    <p:sldLayoutId id="2147483671" r:id="rId20"/>
    <p:sldLayoutId id="2147483679" r:id="rId21"/>
    <p:sldLayoutId id="2147483680" r:id="rId22"/>
    <p:sldLayoutId id="2147483654" r:id="rId23"/>
    <p:sldLayoutId id="2147483655" r:id="rId24"/>
    <p:sldLayoutId id="2147483665" r:id="rId25"/>
    <p:sldLayoutId id="2147483664" r:id="rId26"/>
    <p:sldLayoutId id="2147483689" r:id="rId27"/>
    <p:sldLayoutId id="2147483693" r:id="rId28"/>
    <p:sldLayoutId id="2147483691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044" y="2677626"/>
            <a:ext cx="6931628" cy="1847088"/>
          </a:xfrm>
        </p:spPr>
        <p:txBody>
          <a:bodyPr>
            <a:normAutofit/>
          </a:bodyPr>
          <a:lstStyle/>
          <a:p>
            <a:r>
              <a:rPr lang="en-US" dirty="0"/>
              <a:t>Becoming a Participating Clinician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044" y="4709626"/>
            <a:ext cx="7765770" cy="365125"/>
          </a:xfrm>
        </p:spPr>
        <p:txBody>
          <a:bodyPr>
            <a:normAutofit/>
          </a:bodyPr>
          <a:lstStyle/>
          <a:p>
            <a:r>
              <a:rPr lang="en-US" dirty="0"/>
              <a:t>Audiogenomics Research Lab | University of Iowa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044" y="5098725"/>
            <a:ext cx="7765770" cy="414991"/>
          </a:xfrm>
        </p:spPr>
        <p:txBody>
          <a:bodyPr/>
          <a:lstStyle/>
          <a:p>
            <a:r>
              <a:rPr lang="en-US" dirty="0"/>
              <a:t>Dr. Ishan Bhatt</a:t>
            </a:r>
          </a:p>
        </p:txBody>
      </p:sp>
      <p:sp>
        <p:nvSpPr>
          <p:cNvPr id="6" name="Subtitle 11">
            <a:extLst>
              <a:ext uri="{FF2B5EF4-FFF2-40B4-BE49-F238E27FC236}">
                <a16:creationId xmlns:a16="http://schemas.microsoft.com/office/drawing/2014/main" id="{DF4666CD-2151-4751-B680-5B63D9A093F7}"/>
              </a:ext>
            </a:extLst>
          </p:cNvPr>
          <p:cNvSpPr txBox="1">
            <a:spLocks/>
          </p:cNvSpPr>
          <p:nvPr/>
        </p:nvSpPr>
        <p:spPr>
          <a:xfrm>
            <a:off x="663854" y="1798191"/>
            <a:ext cx="7765770" cy="36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Roboto" panose="02000000000000000000" pitchFamily="2" charset="0"/>
              <a:buNone/>
              <a:defRPr sz="1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Tinnitus: Genetic Susceptibility and Risk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440FBE-9A8A-4A1A-AAE3-DFFC7664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/>
          <a:lstStyle/>
          <a:p>
            <a:r>
              <a:rPr lang="en-US" dirty="0"/>
              <a:t>Creating a larger national scope</a:t>
            </a:r>
          </a:p>
        </p:txBody>
      </p:sp>
      <p:sp>
        <p:nvSpPr>
          <p:cNvPr id="364" name="Footer Placeholder 3">
            <a:extLst>
              <a:ext uri="{FF2B5EF4-FFF2-40B4-BE49-F238E27FC236}">
                <a16:creationId xmlns:a16="http://schemas.microsoft.com/office/drawing/2014/main" id="{95362AC6-F449-D749-92DB-0ADC28932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</p:spPr>
        <p:txBody>
          <a:bodyPr/>
          <a:lstStyle/>
          <a:p>
            <a:r>
              <a:rPr lang="en-US" dirty="0"/>
              <a:t>Tinnitus: Genetic Susceptibility and Risk Modeling</a:t>
            </a:r>
          </a:p>
        </p:txBody>
      </p:sp>
      <p:grpSp>
        <p:nvGrpSpPr>
          <p:cNvPr id="58" name="Shape 1384" descr="A map of the United States">
            <a:extLst>
              <a:ext uri="{FF2B5EF4-FFF2-40B4-BE49-F238E27FC236}">
                <a16:creationId xmlns:a16="http://schemas.microsoft.com/office/drawing/2014/main" id="{95942B44-9310-B140-947A-55E3605488EB}"/>
              </a:ext>
            </a:extLst>
          </p:cNvPr>
          <p:cNvGrpSpPr/>
          <p:nvPr/>
        </p:nvGrpSpPr>
        <p:grpSpPr>
          <a:xfrm>
            <a:off x="1465435" y="1552450"/>
            <a:ext cx="6517938" cy="4261152"/>
            <a:chOff x="5157995" y="1665628"/>
            <a:chExt cx="2936366" cy="1919174"/>
          </a:xfrm>
          <a:solidFill>
            <a:schemeClr val="bg1">
              <a:lumMod val="85000"/>
            </a:schemeClr>
          </a:solidFill>
        </p:grpSpPr>
        <p:sp>
          <p:nvSpPr>
            <p:cNvPr id="59" name="Shape 1385">
              <a:extLst>
                <a:ext uri="{FF2B5EF4-FFF2-40B4-BE49-F238E27FC236}">
                  <a16:creationId xmlns:a16="http://schemas.microsoft.com/office/drawing/2014/main" id="{8DDBBC7A-2B2E-3C4F-A638-24989947F7B8}"/>
                </a:ext>
              </a:extLst>
            </p:cNvPr>
            <p:cNvSpPr/>
            <p:nvPr/>
          </p:nvSpPr>
          <p:spPr>
            <a:xfrm>
              <a:off x="5379187" y="1665628"/>
              <a:ext cx="365958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0" name="Shape 1386">
              <a:extLst>
                <a:ext uri="{FF2B5EF4-FFF2-40B4-BE49-F238E27FC236}">
                  <a16:creationId xmlns:a16="http://schemas.microsoft.com/office/drawing/2014/main" id="{54F20D32-747C-6C43-8870-C152FD5003E9}"/>
                </a:ext>
              </a:extLst>
            </p:cNvPr>
            <p:cNvSpPr/>
            <p:nvPr/>
          </p:nvSpPr>
          <p:spPr>
            <a:xfrm>
              <a:off x="5925594" y="2621841"/>
              <a:ext cx="384509" cy="394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1" name="Shape 1387">
              <a:extLst>
                <a:ext uri="{FF2B5EF4-FFF2-40B4-BE49-F238E27FC236}">
                  <a16:creationId xmlns:a16="http://schemas.microsoft.com/office/drawing/2014/main" id="{5A366B2F-A255-1F4B-8634-9715B813D40D}"/>
                </a:ext>
              </a:extLst>
            </p:cNvPr>
            <p:cNvSpPr/>
            <p:nvPr/>
          </p:nvSpPr>
          <p:spPr>
            <a:xfrm>
              <a:off x="6068941" y="2696043"/>
              <a:ext cx="762272" cy="7521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2" name="Shape 1388">
              <a:extLst>
                <a:ext uri="{FF2B5EF4-FFF2-40B4-BE49-F238E27FC236}">
                  <a16:creationId xmlns:a16="http://schemas.microsoft.com/office/drawing/2014/main" id="{3BA322A8-2B7A-C345-9184-2D64F458AEBC}"/>
                </a:ext>
              </a:extLst>
            </p:cNvPr>
            <p:cNvSpPr/>
            <p:nvPr/>
          </p:nvSpPr>
          <p:spPr>
            <a:xfrm>
              <a:off x="5613601" y="2574619"/>
              <a:ext cx="369329" cy="435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3" name="Shape 1389">
              <a:extLst>
                <a:ext uri="{FF2B5EF4-FFF2-40B4-BE49-F238E27FC236}">
                  <a16:creationId xmlns:a16="http://schemas.microsoft.com/office/drawing/2014/main" id="{DA737778-0501-234A-93CC-39CB7553E1E3}"/>
                </a:ext>
              </a:extLst>
            </p:cNvPr>
            <p:cNvSpPr/>
            <p:nvPr/>
          </p:nvSpPr>
          <p:spPr>
            <a:xfrm>
              <a:off x="5239212" y="2105790"/>
              <a:ext cx="433414" cy="750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4" name="Shape 1390">
              <a:extLst>
                <a:ext uri="{FF2B5EF4-FFF2-40B4-BE49-F238E27FC236}">
                  <a16:creationId xmlns:a16="http://schemas.microsoft.com/office/drawing/2014/main" id="{81195F9A-1EBC-1048-A581-65248FA969B2}"/>
                </a:ext>
              </a:extLst>
            </p:cNvPr>
            <p:cNvSpPr/>
            <p:nvPr/>
          </p:nvSpPr>
          <p:spPr>
            <a:xfrm>
              <a:off x="6303357" y="2660629"/>
              <a:ext cx="473890" cy="254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5" name="Shape 1391">
              <a:extLst>
                <a:ext uri="{FF2B5EF4-FFF2-40B4-BE49-F238E27FC236}">
                  <a16:creationId xmlns:a16="http://schemas.microsoft.com/office/drawing/2014/main" id="{3B479C9C-A7CA-E943-BD13-3639B4CF9DE8}"/>
                </a:ext>
              </a:extLst>
            </p:cNvPr>
            <p:cNvSpPr/>
            <p:nvPr/>
          </p:nvSpPr>
          <p:spPr>
            <a:xfrm>
              <a:off x="6364069" y="2454882"/>
              <a:ext cx="401372" cy="2226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6" name="Shape 1392">
              <a:extLst>
                <a:ext uri="{FF2B5EF4-FFF2-40B4-BE49-F238E27FC236}">
                  <a16:creationId xmlns:a16="http://schemas.microsoft.com/office/drawing/2014/main" id="{F99B3F35-89A6-9045-967C-DC958C60762E}"/>
                </a:ext>
              </a:extLst>
            </p:cNvPr>
            <p:cNvSpPr/>
            <p:nvPr/>
          </p:nvSpPr>
          <p:spPr>
            <a:xfrm>
              <a:off x="6279748" y="2242391"/>
              <a:ext cx="446906" cy="225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7" name="Shape 1393">
              <a:extLst>
                <a:ext uri="{FF2B5EF4-FFF2-40B4-BE49-F238E27FC236}">
                  <a16:creationId xmlns:a16="http://schemas.microsoft.com/office/drawing/2014/main" id="{0010B130-09A8-0945-BB9C-9D1CFD5AE565}"/>
                </a:ext>
              </a:extLst>
            </p:cNvPr>
            <p:cNvSpPr/>
            <p:nvPr/>
          </p:nvSpPr>
          <p:spPr>
            <a:xfrm>
              <a:off x="6293239" y="2040017"/>
              <a:ext cx="384509" cy="256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8" name="Shape 1394">
              <a:extLst>
                <a:ext uri="{FF2B5EF4-FFF2-40B4-BE49-F238E27FC236}">
                  <a16:creationId xmlns:a16="http://schemas.microsoft.com/office/drawing/2014/main" id="{B3828756-BE99-DD48-9542-73FC7F0F4F3D}"/>
                </a:ext>
              </a:extLst>
            </p:cNvPr>
            <p:cNvSpPr/>
            <p:nvPr/>
          </p:nvSpPr>
          <p:spPr>
            <a:xfrm>
              <a:off x="5922221" y="2058568"/>
              <a:ext cx="386195" cy="318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9" name="Shape 1395">
              <a:extLst>
                <a:ext uri="{FF2B5EF4-FFF2-40B4-BE49-F238E27FC236}">
                  <a16:creationId xmlns:a16="http://schemas.microsoft.com/office/drawing/2014/main" id="{172D6E92-5EBD-B34C-AD02-5651FDFEF1F7}"/>
                </a:ext>
              </a:extLst>
            </p:cNvPr>
            <p:cNvSpPr/>
            <p:nvPr/>
          </p:nvSpPr>
          <p:spPr>
            <a:xfrm>
              <a:off x="6313477" y="1829213"/>
              <a:ext cx="359212" cy="23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0" name="Shape 1396">
              <a:extLst>
                <a:ext uri="{FF2B5EF4-FFF2-40B4-BE49-F238E27FC236}">
                  <a16:creationId xmlns:a16="http://schemas.microsoft.com/office/drawing/2014/main" id="{F181613C-107E-2E4D-923B-CE03536B8C82}"/>
                </a:ext>
              </a:extLst>
            </p:cNvPr>
            <p:cNvSpPr/>
            <p:nvPr/>
          </p:nvSpPr>
          <p:spPr>
            <a:xfrm>
              <a:off x="5982933" y="2348638"/>
              <a:ext cx="401372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1" name="Shape 1397">
              <a:extLst>
                <a:ext uri="{FF2B5EF4-FFF2-40B4-BE49-F238E27FC236}">
                  <a16:creationId xmlns:a16="http://schemas.microsoft.com/office/drawing/2014/main" id="{7259AB0A-2E85-FC46-BAF0-8E4C0A9A6745}"/>
                </a:ext>
              </a:extLst>
            </p:cNvPr>
            <p:cNvSpPr/>
            <p:nvPr/>
          </p:nvSpPr>
          <p:spPr>
            <a:xfrm>
              <a:off x="5716476" y="2235646"/>
              <a:ext cx="308618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2" name="Shape 1398">
              <a:extLst>
                <a:ext uri="{FF2B5EF4-FFF2-40B4-BE49-F238E27FC236}">
                  <a16:creationId xmlns:a16="http://schemas.microsoft.com/office/drawing/2014/main" id="{01425EEE-53ED-E940-9F20-3E8EA207F48B}"/>
                </a:ext>
              </a:extLst>
            </p:cNvPr>
            <p:cNvSpPr/>
            <p:nvPr/>
          </p:nvSpPr>
          <p:spPr>
            <a:xfrm>
              <a:off x="5428094" y="2164816"/>
              <a:ext cx="354152" cy="536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3" name="Shape 1399">
              <a:extLst>
                <a:ext uri="{FF2B5EF4-FFF2-40B4-BE49-F238E27FC236}">
                  <a16:creationId xmlns:a16="http://schemas.microsoft.com/office/drawing/2014/main" id="{57DD5266-6460-964C-B5BA-48BC7C93776F}"/>
                </a:ext>
              </a:extLst>
            </p:cNvPr>
            <p:cNvSpPr/>
            <p:nvPr/>
          </p:nvSpPr>
          <p:spPr>
            <a:xfrm>
              <a:off x="5278001" y="1830898"/>
              <a:ext cx="440161" cy="372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4" name="Shape 1400">
              <a:extLst>
                <a:ext uri="{FF2B5EF4-FFF2-40B4-BE49-F238E27FC236}">
                  <a16:creationId xmlns:a16="http://schemas.microsoft.com/office/drawing/2014/main" id="{42C916A4-7C83-1946-B8EC-61949F034550}"/>
                </a:ext>
              </a:extLst>
            </p:cNvPr>
            <p:cNvSpPr/>
            <p:nvPr/>
          </p:nvSpPr>
          <p:spPr>
            <a:xfrm>
              <a:off x="5637212" y="1731400"/>
              <a:ext cx="325483" cy="5329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5" name="Shape 1401">
              <a:extLst>
                <a:ext uri="{FF2B5EF4-FFF2-40B4-BE49-F238E27FC236}">
                  <a16:creationId xmlns:a16="http://schemas.microsoft.com/office/drawing/2014/main" id="{31B02EDC-69D2-4043-9FAE-8FC072BA9364}"/>
                </a:ext>
              </a:extLst>
            </p:cNvPr>
            <p:cNvSpPr/>
            <p:nvPr/>
          </p:nvSpPr>
          <p:spPr>
            <a:xfrm>
              <a:off x="5775501" y="1743205"/>
              <a:ext cx="558211" cy="36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6" name="Shape 1402">
              <a:extLst>
                <a:ext uri="{FF2B5EF4-FFF2-40B4-BE49-F238E27FC236}">
                  <a16:creationId xmlns:a16="http://schemas.microsoft.com/office/drawing/2014/main" id="{F02AD7C2-E6E3-6244-BE3E-9021FA67AFAE}"/>
                </a:ext>
              </a:extLst>
            </p:cNvPr>
            <p:cNvSpPr/>
            <p:nvPr/>
          </p:nvSpPr>
          <p:spPr>
            <a:xfrm>
              <a:off x="7897047" y="1787052"/>
              <a:ext cx="19731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7" name="Shape 1403">
              <a:extLst>
                <a:ext uri="{FF2B5EF4-FFF2-40B4-BE49-F238E27FC236}">
                  <a16:creationId xmlns:a16="http://schemas.microsoft.com/office/drawing/2014/main" id="{711ABEE2-FE5D-464B-82E2-E837C0FF9B07}"/>
                </a:ext>
              </a:extLst>
            </p:cNvPr>
            <p:cNvSpPr/>
            <p:nvPr/>
          </p:nvSpPr>
          <p:spPr>
            <a:xfrm>
              <a:off x="7517598" y="2002919"/>
              <a:ext cx="408118" cy="300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8" name="Shape 1404">
              <a:extLst>
                <a:ext uri="{FF2B5EF4-FFF2-40B4-BE49-F238E27FC236}">
                  <a16:creationId xmlns:a16="http://schemas.microsoft.com/office/drawing/2014/main" id="{FC875D19-2D8A-EC46-9C5C-5D8E6B095610}"/>
                </a:ext>
              </a:extLst>
            </p:cNvPr>
            <p:cNvSpPr/>
            <p:nvPr/>
          </p:nvSpPr>
          <p:spPr>
            <a:xfrm>
              <a:off x="7792487" y="1982680"/>
              <a:ext cx="94441" cy="1703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9" name="Shape 1405">
              <a:extLst>
                <a:ext uri="{FF2B5EF4-FFF2-40B4-BE49-F238E27FC236}">
                  <a16:creationId xmlns:a16="http://schemas.microsoft.com/office/drawing/2014/main" id="{C3B67B63-1D23-8E47-8637-9B382A70B601}"/>
                </a:ext>
              </a:extLst>
            </p:cNvPr>
            <p:cNvSpPr/>
            <p:nvPr/>
          </p:nvSpPr>
          <p:spPr>
            <a:xfrm>
              <a:off x="7866691" y="1960756"/>
              <a:ext cx="84322" cy="187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0" name="Shape 1406">
              <a:extLst>
                <a:ext uri="{FF2B5EF4-FFF2-40B4-BE49-F238E27FC236}">
                  <a16:creationId xmlns:a16="http://schemas.microsoft.com/office/drawing/2014/main" id="{DE9FEB63-A57C-5A4D-AE8B-A532A52B4F78}"/>
                </a:ext>
              </a:extLst>
            </p:cNvPr>
            <p:cNvSpPr/>
            <p:nvPr/>
          </p:nvSpPr>
          <p:spPr>
            <a:xfrm>
              <a:off x="7834648" y="2188426"/>
              <a:ext cx="94441" cy="860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1" name="Shape 1407">
              <a:extLst>
                <a:ext uri="{FF2B5EF4-FFF2-40B4-BE49-F238E27FC236}">
                  <a16:creationId xmlns:a16="http://schemas.microsoft.com/office/drawing/2014/main" id="{952D5F2C-4E7F-464E-AEFD-20B30831D4F0}"/>
                </a:ext>
              </a:extLst>
            </p:cNvPr>
            <p:cNvSpPr/>
            <p:nvPr/>
          </p:nvSpPr>
          <p:spPr>
            <a:xfrm>
              <a:off x="7918972" y="2179993"/>
              <a:ext cx="40475" cy="52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2" name="Shape 1408">
              <a:extLst>
                <a:ext uri="{FF2B5EF4-FFF2-40B4-BE49-F238E27FC236}">
                  <a16:creationId xmlns:a16="http://schemas.microsoft.com/office/drawing/2014/main" id="{5574761D-498D-824C-BE89-136D3EA14FEA}"/>
                </a:ext>
              </a:extLst>
            </p:cNvPr>
            <p:cNvSpPr/>
            <p:nvPr/>
          </p:nvSpPr>
          <p:spPr>
            <a:xfrm>
              <a:off x="7834648" y="2119281"/>
              <a:ext cx="183821" cy="9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3" name="Shape 1409">
              <a:extLst>
                <a:ext uri="{FF2B5EF4-FFF2-40B4-BE49-F238E27FC236}">
                  <a16:creationId xmlns:a16="http://schemas.microsoft.com/office/drawing/2014/main" id="{BCB8CED8-C548-2443-A949-CFBD9303E044}"/>
                </a:ext>
              </a:extLst>
            </p:cNvPr>
            <p:cNvSpPr/>
            <p:nvPr/>
          </p:nvSpPr>
          <p:spPr>
            <a:xfrm>
              <a:off x="7976310" y="2205290"/>
              <a:ext cx="16863" cy="118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4" name="Shape 1410">
              <a:extLst>
                <a:ext uri="{FF2B5EF4-FFF2-40B4-BE49-F238E27FC236}">
                  <a16:creationId xmlns:a16="http://schemas.microsoft.com/office/drawing/2014/main" id="{E2498C11-1A32-3841-8FB4-D3338E7F34E3}"/>
                </a:ext>
              </a:extLst>
            </p:cNvPr>
            <p:cNvSpPr/>
            <p:nvPr/>
          </p:nvSpPr>
          <p:spPr>
            <a:xfrm>
              <a:off x="7763820" y="2269377"/>
              <a:ext cx="70829" cy="158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5" name="Shape 1411">
              <a:extLst>
                <a:ext uri="{FF2B5EF4-FFF2-40B4-BE49-F238E27FC236}">
                  <a16:creationId xmlns:a16="http://schemas.microsoft.com/office/drawing/2014/main" id="{1B42ED5C-1EC6-9846-908B-63846BAA6CBF}"/>
                </a:ext>
              </a:extLst>
            </p:cNvPr>
            <p:cNvSpPr/>
            <p:nvPr/>
          </p:nvSpPr>
          <p:spPr>
            <a:xfrm>
              <a:off x="7750328" y="2378994"/>
              <a:ext cx="55651" cy="91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6" name="Shape 1412">
              <a:extLst>
                <a:ext uri="{FF2B5EF4-FFF2-40B4-BE49-F238E27FC236}">
                  <a16:creationId xmlns:a16="http://schemas.microsoft.com/office/drawing/2014/main" id="{9789AC2D-4D76-7D4F-8402-0AED3F4F4272}"/>
                </a:ext>
              </a:extLst>
            </p:cNvPr>
            <p:cNvSpPr/>
            <p:nvPr/>
          </p:nvSpPr>
          <p:spPr>
            <a:xfrm>
              <a:off x="7480498" y="2227214"/>
              <a:ext cx="317051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7" name="Shape 1413">
              <a:extLst>
                <a:ext uri="{FF2B5EF4-FFF2-40B4-BE49-F238E27FC236}">
                  <a16:creationId xmlns:a16="http://schemas.microsoft.com/office/drawing/2014/main" id="{CC2100E9-7BBA-0744-8D6D-3420ECC34A38}"/>
                </a:ext>
              </a:extLst>
            </p:cNvPr>
            <p:cNvSpPr/>
            <p:nvPr/>
          </p:nvSpPr>
          <p:spPr>
            <a:xfrm>
              <a:off x="7183684" y="3051886"/>
              <a:ext cx="490753" cy="384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8" name="Shape 1414">
              <a:extLst>
                <a:ext uri="{FF2B5EF4-FFF2-40B4-BE49-F238E27FC236}">
                  <a16:creationId xmlns:a16="http://schemas.microsoft.com/office/drawing/2014/main" id="{6A11E1DA-95A0-2242-9873-1ED61DFB7F22}"/>
                </a:ext>
              </a:extLst>
            </p:cNvPr>
            <p:cNvSpPr/>
            <p:nvPr/>
          </p:nvSpPr>
          <p:spPr>
            <a:xfrm>
              <a:off x="6802548" y="2950699"/>
              <a:ext cx="306933" cy="2715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9" name="Shape 1415">
              <a:extLst>
                <a:ext uri="{FF2B5EF4-FFF2-40B4-BE49-F238E27FC236}">
                  <a16:creationId xmlns:a16="http://schemas.microsoft.com/office/drawing/2014/main" id="{9F4C2CB2-8BF3-694C-ACAB-3A266533EF0B}"/>
                </a:ext>
              </a:extLst>
            </p:cNvPr>
            <p:cNvSpPr/>
            <p:nvPr/>
          </p:nvSpPr>
          <p:spPr>
            <a:xfrm>
              <a:off x="6765444" y="2707852"/>
              <a:ext cx="274889" cy="247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0" name="Shape 1416">
              <a:extLst>
                <a:ext uri="{FF2B5EF4-FFF2-40B4-BE49-F238E27FC236}">
                  <a16:creationId xmlns:a16="http://schemas.microsoft.com/office/drawing/2014/main" id="{E8E51C2C-842F-454A-BE10-0539C9B04E4A}"/>
                </a:ext>
              </a:extLst>
            </p:cNvPr>
            <p:cNvSpPr/>
            <p:nvPr/>
          </p:nvSpPr>
          <p:spPr>
            <a:xfrm>
              <a:off x="7011666" y="2657259"/>
              <a:ext cx="465457" cy="1517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1" name="Shape 1417">
              <a:extLst>
                <a:ext uri="{FF2B5EF4-FFF2-40B4-BE49-F238E27FC236}">
                  <a16:creationId xmlns:a16="http://schemas.microsoft.com/office/drawing/2014/main" id="{CBAA9675-95EF-0842-9767-47ED2FB1B5EF}"/>
                </a:ext>
              </a:extLst>
            </p:cNvPr>
            <p:cNvSpPr/>
            <p:nvPr/>
          </p:nvSpPr>
          <p:spPr>
            <a:xfrm>
              <a:off x="7342210" y="2606665"/>
              <a:ext cx="465457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2" name="Shape 1418">
              <a:extLst>
                <a:ext uri="{FF2B5EF4-FFF2-40B4-BE49-F238E27FC236}">
                  <a16:creationId xmlns:a16="http://schemas.microsoft.com/office/drawing/2014/main" id="{5DA689ED-96B8-2B47-BA61-23651E7BC2C4}"/>
                </a:ext>
              </a:extLst>
            </p:cNvPr>
            <p:cNvSpPr/>
            <p:nvPr/>
          </p:nvSpPr>
          <p:spPr>
            <a:xfrm>
              <a:off x="7274753" y="2775310"/>
              <a:ext cx="286694" cy="3086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9F9EA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3" name="Shape 1419">
              <a:extLst>
                <a:ext uri="{FF2B5EF4-FFF2-40B4-BE49-F238E27FC236}">
                  <a16:creationId xmlns:a16="http://schemas.microsoft.com/office/drawing/2014/main" id="{BBA913EA-1F49-0D49-96DD-49FE8EB7E002}"/>
                </a:ext>
              </a:extLst>
            </p:cNvPr>
            <p:cNvSpPr/>
            <p:nvPr/>
          </p:nvSpPr>
          <p:spPr>
            <a:xfrm>
              <a:off x="7369193" y="2432961"/>
              <a:ext cx="418238" cy="234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4" name="Shape 1420">
              <a:extLst>
                <a:ext uri="{FF2B5EF4-FFF2-40B4-BE49-F238E27FC236}">
                  <a16:creationId xmlns:a16="http://schemas.microsoft.com/office/drawing/2014/main" id="{0EB9E24B-A0A4-C344-9E97-E43617880B0D}"/>
                </a:ext>
              </a:extLst>
            </p:cNvPr>
            <p:cNvSpPr/>
            <p:nvPr/>
          </p:nvSpPr>
          <p:spPr>
            <a:xfrm>
              <a:off x="7406293" y="2750012"/>
              <a:ext cx="269831" cy="209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5" name="Shape 1421">
              <a:extLst>
                <a:ext uri="{FF2B5EF4-FFF2-40B4-BE49-F238E27FC236}">
                  <a16:creationId xmlns:a16="http://schemas.microsoft.com/office/drawing/2014/main" id="{2291F802-7E19-FE4D-9B23-6C85FFC0BC10}"/>
                </a:ext>
              </a:extLst>
            </p:cNvPr>
            <p:cNvSpPr/>
            <p:nvPr/>
          </p:nvSpPr>
          <p:spPr>
            <a:xfrm>
              <a:off x="7128032" y="2788801"/>
              <a:ext cx="212491" cy="3406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6" name="Shape 1422">
              <a:extLst>
                <a:ext uri="{FF2B5EF4-FFF2-40B4-BE49-F238E27FC236}">
                  <a16:creationId xmlns:a16="http://schemas.microsoft.com/office/drawing/2014/main" id="{E499CC80-68A4-AD43-A8B9-9A0D100D8E4E}"/>
                </a:ext>
              </a:extLst>
            </p:cNvPr>
            <p:cNvSpPr/>
            <p:nvPr/>
          </p:nvSpPr>
          <p:spPr>
            <a:xfrm>
              <a:off x="6942521" y="2800605"/>
              <a:ext cx="195628" cy="3423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7" name="Shape 1423">
              <a:extLst>
                <a:ext uri="{FF2B5EF4-FFF2-40B4-BE49-F238E27FC236}">
                  <a16:creationId xmlns:a16="http://schemas.microsoft.com/office/drawing/2014/main" id="{BDE3C16A-BB39-FF4D-9DCF-579B071C12CC}"/>
                </a:ext>
              </a:extLst>
            </p:cNvPr>
            <p:cNvSpPr/>
            <p:nvPr/>
          </p:nvSpPr>
          <p:spPr>
            <a:xfrm>
              <a:off x="7559760" y="2387427"/>
              <a:ext cx="242848" cy="177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8" name="Shape 1424">
              <a:extLst>
                <a:ext uri="{FF2B5EF4-FFF2-40B4-BE49-F238E27FC236}">
                  <a16:creationId xmlns:a16="http://schemas.microsoft.com/office/drawing/2014/main" id="{F2E3CF8A-A29A-E548-85A3-3F5705D682E6}"/>
                </a:ext>
              </a:extLst>
            </p:cNvPr>
            <p:cNvSpPr/>
            <p:nvPr/>
          </p:nvSpPr>
          <p:spPr>
            <a:xfrm>
              <a:off x="7411352" y="2367191"/>
              <a:ext cx="249594" cy="246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9" name="Shape 1425">
              <a:extLst>
                <a:ext uri="{FF2B5EF4-FFF2-40B4-BE49-F238E27FC236}">
                  <a16:creationId xmlns:a16="http://schemas.microsoft.com/office/drawing/2014/main" id="{A2991F74-EFF3-9A41-B4D8-C3059870AD56}"/>
                </a:ext>
              </a:extLst>
            </p:cNvPr>
            <p:cNvSpPr/>
            <p:nvPr/>
          </p:nvSpPr>
          <p:spPr>
            <a:xfrm>
              <a:off x="7045394" y="2498733"/>
              <a:ext cx="397999" cy="205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0" name="Shape 1426">
              <a:extLst>
                <a:ext uri="{FF2B5EF4-FFF2-40B4-BE49-F238E27FC236}">
                  <a16:creationId xmlns:a16="http://schemas.microsoft.com/office/drawing/2014/main" id="{3A109F8D-F44B-E84F-8DD8-EC7A78C07948}"/>
                </a:ext>
              </a:extLst>
            </p:cNvPr>
            <p:cNvSpPr/>
            <p:nvPr/>
          </p:nvSpPr>
          <p:spPr>
            <a:xfrm>
              <a:off x="6706419" y="2426215"/>
              <a:ext cx="362584" cy="315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1" name="Shape 1427">
              <a:extLst>
                <a:ext uri="{FF2B5EF4-FFF2-40B4-BE49-F238E27FC236}">
                  <a16:creationId xmlns:a16="http://schemas.microsoft.com/office/drawing/2014/main" id="{40D16309-932E-9C4F-A11A-0BF5185D0723}"/>
                </a:ext>
              </a:extLst>
            </p:cNvPr>
            <p:cNvSpPr/>
            <p:nvPr/>
          </p:nvSpPr>
          <p:spPr>
            <a:xfrm>
              <a:off x="6642334" y="1820781"/>
              <a:ext cx="350780" cy="4081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cxnSp>
          <p:nvCxnSpPr>
            <p:cNvPr id="102" name="Shape 1428">
              <a:extLst>
                <a:ext uri="{FF2B5EF4-FFF2-40B4-BE49-F238E27FC236}">
                  <a16:creationId xmlns:a16="http://schemas.microsoft.com/office/drawing/2014/main" id="{F6347C5F-0B43-AA4A-B21C-DD2C8E683119}"/>
                </a:ext>
              </a:extLst>
            </p:cNvPr>
            <p:cNvCxnSpPr/>
            <p:nvPr/>
          </p:nvCxnSpPr>
          <p:spPr>
            <a:xfrm>
              <a:off x="6881810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429">
              <a:extLst>
                <a:ext uri="{FF2B5EF4-FFF2-40B4-BE49-F238E27FC236}">
                  <a16:creationId xmlns:a16="http://schemas.microsoft.com/office/drawing/2014/main" id="{1A9E9E58-D309-A349-AF73-7659D819E925}"/>
                </a:ext>
              </a:extLst>
            </p:cNvPr>
            <p:cNvCxnSpPr/>
            <p:nvPr/>
          </p:nvCxnSpPr>
          <p:spPr>
            <a:xfrm>
              <a:off x="6881810" y="2014722"/>
              <a:ext cx="0" cy="0"/>
            </a:xfrm>
            <a:prstGeom prst="straightConnector1">
              <a:avLst/>
            </a:pr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4" name="Shape 1430">
              <a:extLst>
                <a:ext uri="{FF2B5EF4-FFF2-40B4-BE49-F238E27FC236}">
                  <a16:creationId xmlns:a16="http://schemas.microsoft.com/office/drawing/2014/main" id="{528E0A1D-F5F4-2842-B50A-0DFFFA59EBCD}"/>
                </a:ext>
              </a:extLst>
            </p:cNvPr>
            <p:cNvSpPr/>
            <p:nvPr/>
          </p:nvSpPr>
          <p:spPr>
            <a:xfrm>
              <a:off x="6964446" y="1940520"/>
              <a:ext cx="409805" cy="3861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5" name="Shape 1431">
              <a:extLst>
                <a:ext uri="{FF2B5EF4-FFF2-40B4-BE49-F238E27FC236}">
                  <a16:creationId xmlns:a16="http://schemas.microsoft.com/office/drawing/2014/main" id="{85F71898-300C-B242-A52C-DAFBE635CBB7}"/>
                </a:ext>
              </a:extLst>
            </p:cNvPr>
            <p:cNvSpPr/>
            <p:nvPr/>
          </p:nvSpPr>
          <p:spPr>
            <a:xfrm>
              <a:off x="6848081" y="1986052"/>
              <a:ext cx="286694" cy="305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6" name="Shape 1432">
              <a:extLst>
                <a:ext uri="{FF2B5EF4-FFF2-40B4-BE49-F238E27FC236}">
                  <a16:creationId xmlns:a16="http://schemas.microsoft.com/office/drawing/2014/main" id="{1CE85646-4D7D-9E49-B01A-02B5CA2FAC43}"/>
                </a:ext>
              </a:extLst>
            </p:cNvPr>
            <p:cNvSpPr/>
            <p:nvPr/>
          </p:nvSpPr>
          <p:spPr>
            <a:xfrm>
              <a:off x="7268006" y="2274434"/>
              <a:ext cx="229356" cy="2630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7" name="Shape 1433">
              <a:extLst>
                <a:ext uri="{FF2B5EF4-FFF2-40B4-BE49-F238E27FC236}">
                  <a16:creationId xmlns:a16="http://schemas.microsoft.com/office/drawing/2014/main" id="{08EF4105-33D6-444E-A05D-DA9B7F4733D0}"/>
                </a:ext>
              </a:extLst>
            </p:cNvPr>
            <p:cNvSpPr/>
            <p:nvPr/>
          </p:nvSpPr>
          <p:spPr>
            <a:xfrm>
              <a:off x="7119599" y="2319970"/>
              <a:ext cx="168644" cy="2900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8" name="Shape 1434">
              <a:extLst>
                <a:ext uri="{FF2B5EF4-FFF2-40B4-BE49-F238E27FC236}">
                  <a16:creationId xmlns:a16="http://schemas.microsoft.com/office/drawing/2014/main" id="{3A904F5C-BA0D-1245-9FE6-36136DE3DDB7}"/>
                </a:ext>
              </a:extLst>
            </p:cNvPr>
            <p:cNvSpPr/>
            <p:nvPr/>
          </p:nvSpPr>
          <p:spPr>
            <a:xfrm>
              <a:off x="6929031" y="2282868"/>
              <a:ext cx="217551" cy="38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9" name="Shape 1435">
              <a:extLst>
                <a:ext uri="{FF2B5EF4-FFF2-40B4-BE49-F238E27FC236}">
                  <a16:creationId xmlns:a16="http://schemas.microsoft.com/office/drawing/2014/main" id="{DAD71E39-815F-9047-B42C-733E85FB46E0}"/>
                </a:ext>
              </a:extLst>
            </p:cNvPr>
            <p:cNvSpPr/>
            <p:nvPr/>
          </p:nvSpPr>
          <p:spPr>
            <a:xfrm>
              <a:off x="6662574" y="2198544"/>
              <a:ext cx="330542" cy="2428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0" name="Shape 1436">
              <a:extLst>
                <a:ext uri="{FF2B5EF4-FFF2-40B4-BE49-F238E27FC236}">
                  <a16:creationId xmlns:a16="http://schemas.microsoft.com/office/drawing/2014/main" id="{26A49B04-BEDE-2744-A23E-2FF92E72E04C}"/>
                </a:ext>
              </a:extLst>
            </p:cNvPr>
            <p:cNvSpPr/>
            <p:nvPr/>
          </p:nvSpPr>
          <p:spPr>
            <a:xfrm>
              <a:off x="5157995" y="3013098"/>
              <a:ext cx="735560" cy="571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91" y="96637"/>
                  </a:moveTo>
                  <a:lnTo>
                    <a:pt x="47916" y="97699"/>
                  </a:lnTo>
                  <a:lnTo>
                    <a:pt x="49567" y="99115"/>
                  </a:lnTo>
                  <a:lnTo>
                    <a:pt x="48466" y="99469"/>
                  </a:lnTo>
                  <a:lnTo>
                    <a:pt x="47916" y="99469"/>
                  </a:lnTo>
                  <a:lnTo>
                    <a:pt x="46816" y="100531"/>
                  </a:lnTo>
                  <a:lnTo>
                    <a:pt x="46816" y="100884"/>
                  </a:lnTo>
                  <a:lnTo>
                    <a:pt x="46816" y="101946"/>
                  </a:lnTo>
                  <a:lnTo>
                    <a:pt x="47366" y="101946"/>
                  </a:lnTo>
                  <a:lnTo>
                    <a:pt x="48466" y="103716"/>
                  </a:lnTo>
                  <a:lnTo>
                    <a:pt x="48466" y="104424"/>
                  </a:lnTo>
                  <a:lnTo>
                    <a:pt x="47641" y="104778"/>
                  </a:lnTo>
                  <a:lnTo>
                    <a:pt x="47091" y="104778"/>
                  </a:lnTo>
                  <a:lnTo>
                    <a:pt x="46540" y="105132"/>
                  </a:lnTo>
                  <a:lnTo>
                    <a:pt x="46265" y="105132"/>
                  </a:lnTo>
                  <a:lnTo>
                    <a:pt x="45440" y="105840"/>
                  </a:lnTo>
                  <a:lnTo>
                    <a:pt x="45440" y="106902"/>
                  </a:lnTo>
                  <a:lnTo>
                    <a:pt x="45440" y="107256"/>
                  </a:lnTo>
                  <a:lnTo>
                    <a:pt x="44890" y="108318"/>
                  </a:lnTo>
                  <a:lnTo>
                    <a:pt x="44064" y="106548"/>
                  </a:lnTo>
                  <a:lnTo>
                    <a:pt x="44064" y="106902"/>
                  </a:lnTo>
                  <a:lnTo>
                    <a:pt x="43789" y="107610"/>
                  </a:lnTo>
                  <a:lnTo>
                    <a:pt x="42964" y="108672"/>
                  </a:lnTo>
                  <a:lnTo>
                    <a:pt x="42413" y="110088"/>
                  </a:lnTo>
                  <a:lnTo>
                    <a:pt x="42413" y="110442"/>
                  </a:lnTo>
                  <a:lnTo>
                    <a:pt x="42413" y="111858"/>
                  </a:lnTo>
                  <a:lnTo>
                    <a:pt x="39937" y="111858"/>
                  </a:lnTo>
                  <a:lnTo>
                    <a:pt x="41863" y="111150"/>
                  </a:lnTo>
                  <a:lnTo>
                    <a:pt x="42138" y="110442"/>
                  </a:lnTo>
                  <a:lnTo>
                    <a:pt x="42413" y="109734"/>
                  </a:lnTo>
                  <a:lnTo>
                    <a:pt x="42138" y="108672"/>
                  </a:lnTo>
                  <a:lnTo>
                    <a:pt x="41588" y="108318"/>
                  </a:lnTo>
                  <a:lnTo>
                    <a:pt x="41313" y="108318"/>
                  </a:lnTo>
                  <a:lnTo>
                    <a:pt x="40763" y="107610"/>
                  </a:lnTo>
                  <a:lnTo>
                    <a:pt x="40763" y="107256"/>
                  </a:lnTo>
                  <a:lnTo>
                    <a:pt x="40488" y="105132"/>
                  </a:lnTo>
                  <a:lnTo>
                    <a:pt x="41038" y="104424"/>
                  </a:lnTo>
                  <a:lnTo>
                    <a:pt x="41313" y="103716"/>
                  </a:lnTo>
                  <a:lnTo>
                    <a:pt x="42138" y="103008"/>
                  </a:lnTo>
                  <a:lnTo>
                    <a:pt x="42413" y="103362"/>
                  </a:lnTo>
                  <a:lnTo>
                    <a:pt x="43239" y="104424"/>
                  </a:lnTo>
                  <a:lnTo>
                    <a:pt x="43789" y="105840"/>
                  </a:lnTo>
                  <a:lnTo>
                    <a:pt x="43789" y="104424"/>
                  </a:lnTo>
                  <a:lnTo>
                    <a:pt x="43514" y="103008"/>
                  </a:lnTo>
                  <a:lnTo>
                    <a:pt x="42964" y="101946"/>
                  </a:lnTo>
                  <a:lnTo>
                    <a:pt x="43789" y="101592"/>
                  </a:lnTo>
                  <a:lnTo>
                    <a:pt x="44890" y="102300"/>
                  </a:lnTo>
                  <a:lnTo>
                    <a:pt x="45440" y="102300"/>
                  </a:lnTo>
                  <a:lnTo>
                    <a:pt x="45440" y="101592"/>
                  </a:lnTo>
                  <a:lnTo>
                    <a:pt x="45440" y="101238"/>
                  </a:lnTo>
                  <a:lnTo>
                    <a:pt x="45440" y="100531"/>
                  </a:lnTo>
                  <a:lnTo>
                    <a:pt x="45440" y="99469"/>
                  </a:lnTo>
                  <a:lnTo>
                    <a:pt x="45165" y="98761"/>
                  </a:lnTo>
                  <a:lnTo>
                    <a:pt x="46265" y="97699"/>
                  </a:lnTo>
                  <a:close/>
                  <a:moveTo>
                    <a:pt x="8573" y="75044"/>
                  </a:moveTo>
                  <a:lnTo>
                    <a:pt x="9123" y="75044"/>
                  </a:lnTo>
                  <a:lnTo>
                    <a:pt x="9948" y="77168"/>
                  </a:lnTo>
                  <a:lnTo>
                    <a:pt x="9948" y="78230"/>
                  </a:lnTo>
                  <a:lnTo>
                    <a:pt x="9398" y="79291"/>
                  </a:lnTo>
                  <a:lnTo>
                    <a:pt x="8848" y="79291"/>
                  </a:lnTo>
                  <a:lnTo>
                    <a:pt x="8022" y="79291"/>
                  </a:lnTo>
                  <a:lnTo>
                    <a:pt x="6922" y="78230"/>
                  </a:lnTo>
                  <a:lnTo>
                    <a:pt x="5546" y="76814"/>
                  </a:lnTo>
                  <a:lnTo>
                    <a:pt x="6922" y="75752"/>
                  </a:lnTo>
                  <a:lnTo>
                    <a:pt x="7747" y="75752"/>
                  </a:lnTo>
                  <a:close/>
                  <a:moveTo>
                    <a:pt x="692" y="44955"/>
                  </a:moveTo>
                  <a:cubicBezTo>
                    <a:pt x="692" y="44955"/>
                    <a:pt x="692" y="44955"/>
                    <a:pt x="922" y="46162"/>
                  </a:cubicBezTo>
                  <a:cubicBezTo>
                    <a:pt x="922" y="46162"/>
                    <a:pt x="922" y="46162"/>
                    <a:pt x="1384" y="46765"/>
                  </a:cubicBezTo>
                  <a:cubicBezTo>
                    <a:pt x="1384" y="46765"/>
                    <a:pt x="1384" y="46765"/>
                    <a:pt x="2538" y="47066"/>
                  </a:cubicBezTo>
                  <a:cubicBezTo>
                    <a:pt x="2538" y="47066"/>
                    <a:pt x="2538" y="47066"/>
                    <a:pt x="3691" y="47066"/>
                  </a:cubicBezTo>
                  <a:cubicBezTo>
                    <a:pt x="3691" y="47066"/>
                    <a:pt x="3691" y="47066"/>
                    <a:pt x="4384" y="47669"/>
                  </a:cubicBezTo>
                  <a:cubicBezTo>
                    <a:pt x="4384" y="47669"/>
                    <a:pt x="4384" y="47669"/>
                    <a:pt x="4384" y="48574"/>
                  </a:cubicBezTo>
                  <a:cubicBezTo>
                    <a:pt x="4384" y="48574"/>
                    <a:pt x="4384" y="48574"/>
                    <a:pt x="4845" y="49177"/>
                  </a:cubicBezTo>
                  <a:cubicBezTo>
                    <a:pt x="4845" y="49177"/>
                    <a:pt x="4845" y="49177"/>
                    <a:pt x="5768" y="50383"/>
                  </a:cubicBezTo>
                  <a:cubicBezTo>
                    <a:pt x="5768" y="50383"/>
                    <a:pt x="5768" y="50383"/>
                    <a:pt x="6922" y="52494"/>
                  </a:cubicBezTo>
                  <a:cubicBezTo>
                    <a:pt x="6922" y="52494"/>
                    <a:pt x="6922" y="52494"/>
                    <a:pt x="6230" y="52494"/>
                  </a:cubicBezTo>
                  <a:cubicBezTo>
                    <a:pt x="6230" y="52494"/>
                    <a:pt x="6230" y="52494"/>
                    <a:pt x="4845" y="52494"/>
                  </a:cubicBezTo>
                  <a:lnTo>
                    <a:pt x="4614" y="53097"/>
                  </a:lnTo>
                  <a:cubicBezTo>
                    <a:pt x="4614" y="53097"/>
                    <a:pt x="4614" y="53097"/>
                    <a:pt x="3691" y="51891"/>
                  </a:cubicBezTo>
                  <a:cubicBezTo>
                    <a:pt x="3691" y="51891"/>
                    <a:pt x="3691" y="51891"/>
                    <a:pt x="3230" y="50082"/>
                  </a:cubicBezTo>
                  <a:cubicBezTo>
                    <a:pt x="3230" y="50082"/>
                    <a:pt x="3230" y="50082"/>
                    <a:pt x="2999" y="49479"/>
                  </a:cubicBezTo>
                  <a:cubicBezTo>
                    <a:pt x="2999" y="49479"/>
                    <a:pt x="2999" y="49479"/>
                    <a:pt x="2538" y="48875"/>
                  </a:cubicBezTo>
                  <a:cubicBezTo>
                    <a:pt x="2538" y="48875"/>
                    <a:pt x="2538" y="48875"/>
                    <a:pt x="2307" y="48875"/>
                  </a:cubicBezTo>
                  <a:cubicBezTo>
                    <a:pt x="2307" y="48875"/>
                    <a:pt x="2307" y="48875"/>
                    <a:pt x="2076" y="48875"/>
                  </a:cubicBezTo>
                  <a:cubicBezTo>
                    <a:pt x="2076" y="48875"/>
                    <a:pt x="1615" y="48875"/>
                    <a:pt x="1615" y="48875"/>
                  </a:cubicBezTo>
                  <a:cubicBezTo>
                    <a:pt x="1384" y="48574"/>
                    <a:pt x="1384" y="48875"/>
                    <a:pt x="1384" y="48875"/>
                  </a:cubicBezTo>
                  <a:cubicBezTo>
                    <a:pt x="1384" y="48875"/>
                    <a:pt x="1384" y="48875"/>
                    <a:pt x="692" y="48875"/>
                  </a:cubicBezTo>
                  <a:cubicBezTo>
                    <a:pt x="-230" y="48574"/>
                    <a:pt x="461" y="48574"/>
                    <a:pt x="461" y="48574"/>
                  </a:cubicBezTo>
                  <a:cubicBezTo>
                    <a:pt x="230" y="48272"/>
                    <a:pt x="230" y="48272"/>
                    <a:pt x="230" y="47971"/>
                  </a:cubicBezTo>
                  <a:cubicBezTo>
                    <a:pt x="230" y="47971"/>
                    <a:pt x="0" y="47368"/>
                    <a:pt x="0" y="47066"/>
                  </a:cubicBezTo>
                  <a:cubicBezTo>
                    <a:pt x="0" y="47066"/>
                    <a:pt x="0" y="46162"/>
                    <a:pt x="0" y="46162"/>
                  </a:cubicBezTo>
                  <a:cubicBezTo>
                    <a:pt x="0" y="46162"/>
                    <a:pt x="0" y="46162"/>
                    <a:pt x="692" y="44955"/>
                  </a:cubicBezTo>
                  <a:close/>
                  <a:moveTo>
                    <a:pt x="43147" y="0"/>
                  </a:moveTo>
                  <a:cubicBezTo>
                    <a:pt x="43147" y="0"/>
                    <a:pt x="43147" y="0"/>
                    <a:pt x="44079" y="1197"/>
                  </a:cubicBezTo>
                  <a:cubicBezTo>
                    <a:pt x="44079" y="1197"/>
                    <a:pt x="44079" y="1197"/>
                    <a:pt x="44545" y="2094"/>
                  </a:cubicBezTo>
                  <a:cubicBezTo>
                    <a:pt x="44545" y="2094"/>
                    <a:pt x="44545" y="2094"/>
                    <a:pt x="44079" y="2094"/>
                  </a:cubicBezTo>
                  <a:cubicBezTo>
                    <a:pt x="44079" y="2094"/>
                    <a:pt x="44079" y="2094"/>
                    <a:pt x="44079" y="2992"/>
                  </a:cubicBezTo>
                  <a:cubicBezTo>
                    <a:pt x="44079" y="2992"/>
                    <a:pt x="44079" y="2992"/>
                    <a:pt x="44777" y="3591"/>
                  </a:cubicBezTo>
                  <a:cubicBezTo>
                    <a:pt x="44777" y="3591"/>
                    <a:pt x="44777" y="3591"/>
                    <a:pt x="45709" y="3591"/>
                  </a:cubicBezTo>
                  <a:cubicBezTo>
                    <a:pt x="45709" y="3591"/>
                    <a:pt x="45709" y="3591"/>
                    <a:pt x="45709" y="2693"/>
                  </a:cubicBezTo>
                  <a:cubicBezTo>
                    <a:pt x="45709" y="2693"/>
                    <a:pt x="45709" y="2693"/>
                    <a:pt x="46175" y="2094"/>
                  </a:cubicBezTo>
                  <a:cubicBezTo>
                    <a:pt x="46175" y="2094"/>
                    <a:pt x="46175" y="2094"/>
                    <a:pt x="46640" y="2693"/>
                  </a:cubicBezTo>
                  <a:cubicBezTo>
                    <a:pt x="46640" y="2693"/>
                    <a:pt x="46640" y="2693"/>
                    <a:pt x="47339" y="3890"/>
                  </a:cubicBezTo>
                  <a:cubicBezTo>
                    <a:pt x="47339" y="3890"/>
                    <a:pt x="47339" y="3890"/>
                    <a:pt x="48736" y="3591"/>
                  </a:cubicBezTo>
                  <a:cubicBezTo>
                    <a:pt x="48736" y="3591"/>
                    <a:pt x="48736" y="3591"/>
                    <a:pt x="50600" y="4189"/>
                  </a:cubicBezTo>
                  <a:cubicBezTo>
                    <a:pt x="50600" y="4189"/>
                    <a:pt x="50600" y="4189"/>
                    <a:pt x="50600" y="5087"/>
                  </a:cubicBezTo>
                  <a:cubicBezTo>
                    <a:pt x="50600" y="5087"/>
                    <a:pt x="50600" y="5087"/>
                    <a:pt x="51065" y="6284"/>
                  </a:cubicBezTo>
                  <a:cubicBezTo>
                    <a:pt x="51065" y="6284"/>
                    <a:pt x="51065" y="6284"/>
                    <a:pt x="52230" y="7481"/>
                  </a:cubicBezTo>
                  <a:cubicBezTo>
                    <a:pt x="52230" y="7481"/>
                    <a:pt x="52230" y="7481"/>
                    <a:pt x="54791" y="7481"/>
                  </a:cubicBezTo>
                  <a:cubicBezTo>
                    <a:pt x="54791" y="7481"/>
                    <a:pt x="54791" y="7481"/>
                    <a:pt x="55490" y="7481"/>
                  </a:cubicBezTo>
                  <a:cubicBezTo>
                    <a:pt x="55490" y="7481"/>
                    <a:pt x="55490" y="7481"/>
                    <a:pt x="56189" y="6882"/>
                  </a:cubicBezTo>
                  <a:cubicBezTo>
                    <a:pt x="56189" y="6882"/>
                    <a:pt x="56189" y="6882"/>
                    <a:pt x="57120" y="6882"/>
                  </a:cubicBezTo>
                  <a:cubicBezTo>
                    <a:pt x="57120" y="6882"/>
                    <a:pt x="57120" y="6882"/>
                    <a:pt x="58285" y="7780"/>
                  </a:cubicBezTo>
                  <a:cubicBezTo>
                    <a:pt x="58285" y="7780"/>
                    <a:pt x="58285" y="7780"/>
                    <a:pt x="58518" y="8678"/>
                  </a:cubicBezTo>
                  <a:cubicBezTo>
                    <a:pt x="58518" y="8678"/>
                    <a:pt x="58518" y="8678"/>
                    <a:pt x="58518" y="9575"/>
                  </a:cubicBezTo>
                  <a:cubicBezTo>
                    <a:pt x="58518" y="9575"/>
                    <a:pt x="58518" y="9575"/>
                    <a:pt x="58518" y="9725"/>
                  </a:cubicBezTo>
                  <a:lnTo>
                    <a:pt x="58518" y="10174"/>
                  </a:lnTo>
                  <a:cubicBezTo>
                    <a:pt x="58518" y="10174"/>
                    <a:pt x="58518" y="10174"/>
                    <a:pt x="59682" y="9276"/>
                  </a:cubicBezTo>
                  <a:cubicBezTo>
                    <a:pt x="59682" y="9276"/>
                    <a:pt x="59682" y="9276"/>
                    <a:pt x="61079" y="8678"/>
                  </a:cubicBezTo>
                  <a:cubicBezTo>
                    <a:pt x="61079" y="8678"/>
                    <a:pt x="61079" y="8678"/>
                    <a:pt x="62011" y="8678"/>
                  </a:cubicBezTo>
                  <a:cubicBezTo>
                    <a:pt x="62011" y="8678"/>
                    <a:pt x="62011" y="8678"/>
                    <a:pt x="63874" y="9575"/>
                  </a:cubicBezTo>
                  <a:cubicBezTo>
                    <a:pt x="63874" y="9575"/>
                    <a:pt x="63874" y="9575"/>
                    <a:pt x="65504" y="10174"/>
                  </a:cubicBezTo>
                  <a:cubicBezTo>
                    <a:pt x="65504" y="10174"/>
                    <a:pt x="65504" y="10174"/>
                    <a:pt x="67367" y="9575"/>
                  </a:cubicBezTo>
                  <a:cubicBezTo>
                    <a:pt x="67367" y="9575"/>
                    <a:pt x="67367" y="9575"/>
                    <a:pt x="68299" y="8678"/>
                  </a:cubicBezTo>
                  <a:cubicBezTo>
                    <a:pt x="68299" y="8678"/>
                    <a:pt x="68299" y="8678"/>
                    <a:pt x="69230" y="8678"/>
                  </a:cubicBezTo>
                  <a:cubicBezTo>
                    <a:pt x="69230" y="8678"/>
                    <a:pt x="69230" y="8678"/>
                    <a:pt x="69696" y="8678"/>
                  </a:cubicBezTo>
                  <a:cubicBezTo>
                    <a:pt x="69696" y="8678"/>
                    <a:pt x="69696" y="8678"/>
                    <a:pt x="70861" y="10174"/>
                  </a:cubicBezTo>
                  <a:cubicBezTo>
                    <a:pt x="70861" y="10174"/>
                    <a:pt x="70861" y="10174"/>
                    <a:pt x="72025" y="11371"/>
                  </a:cubicBezTo>
                  <a:cubicBezTo>
                    <a:pt x="72025" y="11371"/>
                    <a:pt x="72025" y="11371"/>
                    <a:pt x="74121" y="11670"/>
                  </a:cubicBezTo>
                  <a:lnTo>
                    <a:pt x="75053" y="22144"/>
                  </a:lnTo>
                  <a:cubicBezTo>
                    <a:pt x="75053" y="22144"/>
                    <a:pt x="75053" y="22144"/>
                    <a:pt x="77847" y="48478"/>
                  </a:cubicBezTo>
                  <a:cubicBezTo>
                    <a:pt x="77847" y="48478"/>
                    <a:pt x="77847" y="48478"/>
                    <a:pt x="81108" y="80199"/>
                  </a:cubicBezTo>
                  <a:cubicBezTo>
                    <a:pt x="81108" y="80199"/>
                    <a:pt x="81108" y="80199"/>
                    <a:pt x="81806" y="81995"/>
                  </a:cubicBezTo>
                  <a:cubicBezTo>
                    <a:pt x="81806" y="81995"/>
                    <a:pt x="81806" y="81995"/>
                    <a:pt x="84135" y="81995"/>
                  </a:cubicBezTo>
                  <a:cubicBezTo>
                    <a:pt x="84135" y="81995"/>
                    <a:pt x="84135" y="81995"/>
                    <a:pt x="84601" y="80199"/>
                  </a:cubicBezTo>
                  <a:cubicBezTo>
                    <a:pt x="84601" y="80199"/>
                    <a:pt x="84601" y="80199"/>
                    <a:pt x="86464" y="80199"/>
                  </a:cubicBezTo>
                  <a:cubicBezTo>
                    <a:pt x="86464" y="80199"/>
                    <a:pt x="86464" y="80199"/>
                    <a:pt x="86464" y="81097"/>
                  </a:cubicBezTo>
                  <a:cubicBezTo>
                    <a:pt x="86464" y="81097"/>
                    <a:pt x="86464" y="81097"/>
                    <a:pt x="87163" y="82294"/>
                  </a:cubicBezTo>
                  <a:cubicBezTo>
                    <a:pt x="87163" y="82294"/>
                    <a:pt x="87163" y="82294"/>
                    <a:pt x="90190" y="84987"/>
                  </a:cubicBezTo>
                  <a:cubicBezTo>
                    <a:pt x="90190" y="84987"/>
                    <a:pt x="90190" y="84987"/>
                    <a:pt x="92752" y="88578"/>
                  </a:cubicBezTo>
                  <a:cubicBezTo>
                    <a:pt x="92752" y="88578"/>
                    <a:pt x="92752" y="88578"/>
                    <a:pt x="94149" y="87082"/>
                  </a:cubicBezTo>
                  <a:cubicBezTo>
                    <a:pt x="94149" y="87082"/>
                    <a:pt x="94149" y="87082"/>
                    <a:pt x="95081" y="84089"/>
                  </a:cubicBezTo>
                  <a:cubicBezTo>
                    <a:pt x="95081" y="84089"/>
                    <a:pt x="95081" y="84089"/>
                    <a:pt x="96245" y="82593"/>
                  </a:cubicBezTo>
                  <a:cubicBezTo>
                    <a:pt x="96245" y="82593"/>
                    <a:pt x="96245" y="82593"/>
                    <a:pt x="97410" y="81695"/>
                  </a:cubicBezTo>
                  <a:cubicBezTo>
                    <a:pt x="97410" y="81695"/>
                    <a:pt x="97410" y="81695"/>
                    <a:pt x="99506" y="82892"/>
                  </a:cubicBezTo>
                  <a:cubicBezTo>
                    <a:pt x="99506" y="82892"/>
                    <a:pt x="99506" y="82892"/>
                    <a:pt x="102067" y="85286"/>
                  </a:cubicBezTo>
                  <a:cubicBezTo>
                    <a:pt x="102067" y="85286"/>
                    <a:pt x="102067" y="85286"/>
                    <a:pt x="104629" y="88578"/>
                  </a:cubicBezTo>
                  <a:cubicBezTo>
                    <a:pt x="104629" y="88578"/>
                    <a:pt x="104629" y="88578"/>
                    <a:pt x="106492" y="91271"/>
                  </a:cubicBezTo>
                  <a:cubicBezTo>
                    <a:pt x="106492" y="91271"/>
                    <a:pt x="106492" y="91271"/>
                    <a:pt x="110218" y="96059"/>
                  </a:cubicBezTo>
                  <a:cubicBezTo>
                    <a:pt x="110218" y="96059"/>
                    <a:pt x="110218" y="96059"/>
                    <a:pt x="112547" y="100249"/>
                  </a:cubicBezTo>
                  <a:cubicBezTo>
                    <a:pt x="112547" y="100249"/>
                    <a:pt x="112547" y="100249"/>
                    <a:pt x="113944" y="100548"/>
                  </a:cubicBezTo>
                  <a:cubicBezTo>
                    <a:pt x="113944" y="100548"/>
                    <a:pt x="113944" y="100548"/>
                    <a:pt x="115575" y="100847"/>
                  </a:cubicBezTo>
                  <a:cubicBezTo>
                    <a:pt x="115575" y="100847"/>
                    <a:pt x="115575" y="100847"/>
                    <a:pt x="118369" y="102044"/>
                  </a:cubicBezTo>
                  <a:cubicBezTo>
                    <a:pt x="118369" y="102044"/>
                    <a:pt x="118369" y="102044"/>
                    <a:pt x="119534" y="102942"/>
                  </a:cubicBezTo>
                  <a:cubicBezTo>
                    <a:pt x="119534" y="102942"/>
                    <a:pt x="119534" y="102942"/>
                    <a:pt x="119534" y="104139"/>
                  </a:cubicBezTo>
                  <a:cubicBezTo>
                    <a:pt x="119534" y="104139"/>
                    <a:pt x="119534" y="104139"/>
                    <a:pt x="120000" y="106833"/>
                  </a:cubicBezTo>
                  <a:cubicBezTo>
                    <a:pt x="120000" y="106833"/>
                    <a:pt x="120000" y="106833"/>
                    <a:pt x="120000" y="108029"/>
                  </a:cubicBezTo>
                  <a:cubicBezTo>
                    <a:pt x="120000" y="108029"/>
                    <a:pt x="120000" y="108029"/>
                    <a:pt x="120000" y="109226"/>
                  </a:cubicBezTo>
                  <a:cubicBezTo>
                    <a:pt x="120000" y="109226"/>
                    <a:pt x="120000" y="109226"/>
                    <a:pt x="120000" y="111920"/>
                  </a:cubicBezTo>
                  <a:cubicBezTo>
                    <a:pt x="120000" y="111920"/>
                    <a:pt x="120000" y="111920"/>
                    <a:pt x="119068" y="112817"/>
                  </a:cubicBezTo>
                  <a:cubicBezTo>
                    <a:pt x="119068" y="112817"/>
                    <a:pt x="119068" y="112817"/>
                    <a:pt x="118369" y="111620"/>
                  </a:cubicBezTo>
                  <a:cubicBezTo>
                    <a:pt x="118369" y="111620"/>
                    <a:pt x="118369" y="111620"/>
                    <a:pt x="117671" y="110124"/>
                  </a:cubicBezTo>
                  <a:cubicBezTo>
                    <a:pt x="117671" y="110124"/>
                    <a:pt x="117671" y="110124"/>
                    <a:pt x="116972" y="110723"/>
                  </a:cubicBezTo>
                  <a:cubicBezTo>
                    <a:pt x="116972" y="110723"/>
                    <a:pt x="116972" y="110723"/>
                    <a:pt x="117671" y="112219"/>
                  </a:cubicBezTo>
                  <a:cubicBezTo>
                    <a:pt x="117671" y="112219"/>
                    <a:pt x="117671" y="112219"/>
                    <a:pt x="117205" y="112518"/>
                  </a:cubicBezTo>
                  <a:cubicBezTo>
                    <a:pt x="117205" y="112518"/>
                    <a:pt x="117205" y="112518"/>
                    <a:pt x="116506" y="111920"/>
                  </a:cubicBezTo>
                  <a:cubicBezTo>
                    <a:pt x="116506" y="111920"/>
                    <a:pt x="116506" y="111920"/>
                    <a:pt x="115109" y="111321"/>
                  </a:cubicBezTo>
                  <a:cubicBezTo>
                    <a:pt x="115109" y="111321"/>
                    <a:pt x="115109" y="111321"/>
                    <a:pt x="115109" y="110124"/>
                  </a:cubicBezTo>
                  <a:cubicBezTo>
                    <a:pt x="115109" y="110124"/>
                    <a:pt x="115109" y="110124"/>
                    <a:pt x="114643" y="108628"/>
                  </a:cubicBezTo>
                  <a:cubicBezTo>
                    <a:pt x="114643" y="108628"/>
                    <a:pt x="114643" y="108628"/>
                    <a:pt x="113944" y="108029"/>
                  </a:cubicBezTo>
                  <a:cubicBezTo>
                    <a:pt x="113944" y="108029"/>
                    <a:pt x="113944" y="108029"/>
                    <a:pt x="113479" y="106833"/>
                  </a:cubicBezTo>
                  <a:cubicBezTo>
                    <a:pt x="113479" y="106833"/>
                    <a:pt x="113479" y="106833"/>
                    <a:pt x="111616" y="105037"/>
                  </a:cubicBezTo>
                  <a:cubicBezTo>
                    <a:pt x="111616" y="105037"/>
                    <a:pt x="111616" y="105037"/>
                    <a:pt x="109985" y="105336"/>
                  </a:cubicBezTo>
                  <a:cubicBezTo>
                    <a:pt x="109985" y="105336"/>
                    <a:pt x="109985" y="105336"/>
                    <a:pt x="110451" y="106234"/>
                  </a:cubicBezTo>
                  <a:cubicBezTo>
                    <a:pt x="110451" y="106234"/>
                    <a:pt x="110451" y="106234"/>
                    <a:pt x="110917" y="106833"/>
                  </a:cubicBezTo>
                  <a:cubicBezTo>
                    <a:pt x="110917" y="106833"/>
                    <a:pt x="110917" y="106833"/>
                    <a:pt x="112547" y="108029"/>
                  </a:cubicBezTo>
                  <a:cubicBezTo>
                    <a:pt x="112547" y="108029"/>
                    <a:pt x="112547" y="108029"/>
                    <a:pt x="113479" y="109226"/>
                  </a:cubicBezTo>
                  <a:cubicBezTo>
                    <a:pt x="113479" y="109226"/>
                    <a:pt x="113479" y="109226"/>
                    <a:pt x="113479" y="110124"/>
                  </a:cubicBezTo>
                  <a:cubicBezTo>
                    <a:pt x="113479" y="110124"/>
                    <a:pt x="113479" y="110124"/>
                    <a:pt x="114177" y="111022"/>
                  </a:cubicBezTo>
                  <a:cubicBezTo>
                    <a:pt x="114177" y="111022"/>
                    <a:pt x="114177" y="111022"/>
                    <a:pt x="114643" y="111920"/>
                  </a:cubicBezTo>
                  <a:cubicBezTo>
                    <a:pt x="114643" y="111920"/>
                    <a:pt x="114643" y="111920"/>
                    <a:pt x="115109" y="114015"/>
                  </a:cubicBezTo>
                  <a:cubicBezTo>
                    <a:pt x="115109" y="114015"/>
                    <a:pt x="115109" y="114015"/>
                    <a:pt x="115109" y="114613"/>
                  </a:cubicBezTo>
                  <a:cubicBezTo>
                    <a:pt x="115109" y="114613"/>
                    <a:pt x="115109" y="114613"/>
                    <a:pt x="114410" y="114912"/>
                  </a:cubicBezTo>
                  <a:cubicBezTo>
                    <a:pt x="114410" y="114912"/>
                    <a:pt x="114410" y="114912"/>
                    <a:pt x="113944" y="113416"/>
                  </a:cubicBezTo>
                  <a:cubicBezTo>
                    <a:pt x="113944" y="113416"/>
                    <a:pt x="113944" y="113416"/>
                    <a:pt x="113944" y="114912"/>
                  </a:cubicBezTo>
                  <a:cubicBezTo>
                    <a:pt x="113944" y="114912"/>
                    <a:pt x="113944" y="114912"/>
                    <a:pt x="113479" y="116109"/>
                  </a:cubicBezTo>
                  <a:cubicBezTo>
                    <a:pt x="113479" y="116109"/>
                    <a:pt x="113479" y="116109"/>
                    <a:pt x="112780" y="115810"/>
                  </a:cubicBezTo>
                  <a:cubicBezTo>
                    <a:pt x="112780" y="115810"/>
                    <a:pt x="112780" y="115810"/>
                    <a:pt x="111616" y="114314"/>
                  </a:cubicBezTo>
                  <a:cubicBezTo>
                    <a:pt x="111616" y="114314"/>
                    <a:pt x="111616" y="114314"/>
                    <a:pt x="110451" y="112518"/>
                  </a:cubicBezTo>
                  <a:cubicBezTo>
                    <a:pt x="110451" y="112518"/>
                    <a:pt x="110451" y="112518"/>
                    <a:pt x="109520" y="113117"/>
                  </a:cubicBezTo>
                  <a:cubicBezTo>
                    <a:pt x="109520" y="113117"/>
                    <a:pt x="109520" y="113117"/>
                    <a:pt x="108821" y="113117"/>
                  </a:cubicBezTo>
                  <a:cubicBezTo>
                    <a:pt x="108821" y="113117"/>
                    <a:pt x="108821" y="113117"/>
                    <a:pt x="109287" y="111321"/>
                  </a:cubicBezTo>
                  <a:cubicBezTo>
                    <a:pt x="109287" y="111321"/>
                    <a:pt x="109287" y="111321"/>
                    <a:pt x="110451" y="111022"/>
                  </a:cubicBezTo>
                  <a:cubicBezTo>
                    <a:pt x="110451" y="111022"/>
                    <a:pt x="110451" y="111022"/>
                    <a:pt x="109985" y="109226"/>
                  </a:cubicBezTo>
                  <a:cubicBezTo>
                    <a:pt x="109985" y="109226"/>
                    <a:pt x="109985" y="109226"/>
                    <a:pt x="108588" y="110124"/>
                  </a:cubicBezTo>
                  <a:cubicBezTo>
                    <a:pt x="108588" y="110124"/>
                    <a:pt x="108588" y="110124"/>
                    <a:pt x="109054" y="108329"/>
                  </a:cubicBezTo>
                  <a:cubicBezTo>
                    <a:pt x="109054" y="108329"/>
                    <a:pt x="109054" y="108329"/>
                    <a:pt x="108355" y="107132"/>
                  </a:cubicBezTo>
                  <a:cubicBezTo>
                    <a:pt x="108355" y="107132"/>
                    <a:pt x="108355" y="107132"/>
                    <a:pt x="108122" y="106234"/>
                  </a:cubicBezTo>
                  <a:cubicBezTo>
                    <a:pt x="108122" y="106234"/>
                    <a:pt x="108122" y="106234"/>
                    <a:pt x="108122" y="105336"/>
                  </a:cubicBezTo>
                  <a:cubicBezTo>
                    <a:pt x="108122" y="105336"/>
                    <a:pt x="108122" y="105336"/>
                    <a:pt x="109054" y="103541"/>
                  </a:cubicBezTo>
                  <a:cubicBezTo>
                    <a:pt x="109054" y="103541"/>
                    <a:pt x="109054" y="103541"/>
                    <a:pt x="107889" y="103541"/>
                  </a:cubicBezTo>
                  <a:cubicBezTo>
                    <a:pt x="107889" y="103541"/>
                    <a:pt x="107889" y="103541"/>
                    <a:pt x="107424" y="104139"/>
                  </a:cubicBezTo>
                  <a:cubicBezTo>
                    <a:pt x="107424" y="104139"/>
                    <a:pt x="107424" y="104139"/>
                    <a:pt x="107424" y="104738"/>
                  </a:cubicBezTo>
                  <a:cubicBezTo>
                    <a:pt x="107424" y="104738"/>
                    <a:pt x="107424" y="104738"/>
                    <a:pt x="107424" y="106533"/>
                  </a:cubicBezTo>
                  <a:cubicBezTo>
                    <a:pt x="107424" y="106533"/>
                    <a:pt x="107424" y="106533"/>
                    <a:pt x="106725" y="107132"/>
                  </a:cubicBezTo>
                  <a:cubicBezTo>
                    <a:pt x="106725" y="107132"/>
                    <a:pt x="106725" y="107132"/>
                    <a:pt x="106259" y="107730"/>
                  </a:cubicBezTo>
                  <a:cubicBezTo>
                    <a:pt x="106259" y="107730"/>
                    <a:pt x="106259" y="107132"/>
                    <a:pt x="106259" y="106833"/>
                  </a:cubicBezTo>
                  <a:cubicBezTo>
                    <a:pt x="106259" y="106533"/>
                    <a:pt x="106026" y="105635"/>
                    <a:pt x="106026" y="105635"/>
                  </a:cubicBezTo>
                  <a:cubicBezTo>
                    <a:pt x="106026" y="105635"/>
                    <a:pt x="105794" y="104738"/>
                    <a:pt x="105794" y="104139"/>
                  </a:cubicBezTo>
                  <a:cubicBezTo>
                    <a:pt x="105794" y="103840"/>
                    <a:pt x="105561" y="103241"/>
                    <a:pt x="105561" y="103241"/>
                  </a:cubicBezTo>
                  <a:cubicBezTo>
                    <a:pt x="105561" y="103241"/>
                    <a:pt x="105328" y="102643"/>
                    <a:pt x="105328" y="102344"/>
                  </a:cubicBezTo>
                  <a:cubicBezTo>
                    <a:pt x="105328" y="101745"/>
                    <a:pt x="105328" y="101446"/>
                    <a:pt x="105328" y="101446"/>
                  </a:cubicBezTo>
                  <a:cubicBezTo>
                    <a:pt x="105328" y="101446"/>
                    <a:pt x="105561" y="100847"/>
                    <a:pt x="106026" y="100847"/>
                  </a:cubicBezTo>
                  <a:cubicBezTo>
                    <a:pt x="106259" y="100548"/>
                    <a:pt x="106492" y="99950"/>
                    <a:pt x="106492" y="99950"/>
                  </a:cubicBezTo>
                  <a:cubicBezTo>
                    <a:pt x="106492" y="99950"/>
                    <a:pt x="106492" y="99950"/>
                    <a:pt x="107424" y="98753"/>
                  </a:cubicBezTo>
                  <a:cubicBezTo>
                    <a:pt x="107424" y="98753"/>
                    <a:pt x="107424" y="98753"/>
                    <a:pt x="106492" y="96658"/>
                  </a:cubicBezTo>
                  <a:cubicBezTo>
                    <a:pt x="106492" y="96658"/>
                    <a:pt x="106492" y="96658"/>
                    <a:pt x="106026" y="96957"/>
                  </a:cubicBezTo>
                  <a:cubicBezTo>
                    <a:pt x="106026" y="96957"/>
                    <a:pt x="106026" y="96957"/>
                    <a:pt x="105561" y="98453"/>
                  </a:cubicBezTo>
                  <a:cubicBezTo>
                    <a:pt x="105561" y="98453"/>
                    <a:pt x="105561" y="98453"/>
                    <a:pt x="104629" y="99950"/>
                  </a:cubicBezTo>
                  <a:cubicBezTo>
                    <a:pt x="104629" y="99950"/>
                    <a:pt x="104629" y="99950"/>
                    <a:pt x="103930" y="100548"/>
                  </a:cubicBezTo>
                  <a:cubicBezTo>
                    <a:pt x="103930" y="100548"/>
                    <a:pt x="103930" y="100548"/>
                    <a:pt x="103697" y="101147"/>
                  </a:cubicBezTo>
                  <a:cubicBezTo>
                    <a:pt x="103697" y="101147"/>
                    <a:pt x="103697" y="101147"/>
                    <a:pt x="104163" y="103541"/>
                  </a:cubicBezTo>
                  <a:cubicBezTo>
                    <a:pt x="104163" y="103541"/>
                    <a:pt x="104163" y="103541"/>
                    <a:pt x="105095" y="106833"/>
                  </a:cubicBezTo>
                  <a:cubicBezTo>
                    <a:pt x="105095" y="106833"/>
                    <a:pt x="105095" y="106833"/>
                    <a:pt x="104163" y="106533"/>
                  </a:cubicBezTo>
                  <a:cubicBezTo>
                    <a:pt x="104163" y="106533"/>
                    <a:pt x="104163" y="106533"/>
                    <a:pt x="102766" y="102942"/>
                  </a:cubicBezTo>
                  <a:cubicBezTo>
                    <a:pt x="102766" y="102942"/>
                    <a:pt x="102766" y="102942"/>
                    <a:pt x="101136" y="99950"/>
                  </a:cubicBezTo>
                  <a:cubicBezTo>
                    <a:pt x="101136" y="99950"/>
                    <a:pt x="101136" y="99950"/>
                    <a:pt x="100670" y="101745"/>
                  </a:cubicBezTo>
                  <a:cubicBezTo>
                    <a:pt x="100670" y="101745"/>
                    <a:pt x="100670" y="101745"/>
                    <a:pt x="100204" y="101446"/>
                  </a:cubicBezTo>
                  <a:cubicBezTo>
                    <a:pt x="100204" y="101446"/>
                    <a:pt x="100204" y="101446"/>
                    <a:pt x="99506" y="99351"/>
                  </a:cubicBezTo>
                  <a:cubicBezTo>
                    <a:pt x="99506" y="99351"/>
                    <a:pt x="99506" y="99351"/>
                    <a:pt x="98574" y="98453"/>
                  </a:cubicBezTo>
                  <a:cubicBezTo>
                    <a:pt x="98574" y="98453"/>
                    <a:pt x="98574" y="98453"/>
                    <a:pt x="96245" y="95162"/>
                  </a:cubicBezTo>
                  <a:cubicBezTo>
                    <a:pt x="96245" y="95162"/>
                    <a:pt x="96245" y="95162"/>
                    <a:pt x="96245" y="93067"/>
                  </a:cubicBezTo>
                  <a:cubicBezTo>
                    <a:pt x="96245" y="93067"/>
                    <a:pt x="96245" y="93067"/>
                    <a:pt x="95779" y="94264"/>
                  </a:cubicBezTo>
                  <a:cubicBezTo>
                    <a:pt x="95779" y="94264"/>
                    <a:pt x="95779" y="94264"/>
                    <a:pt x="94615" y="93665"/>
                  </a:cubicBezTo>
                  <a:cubicBezTo>
                    <a:pt x="94615" y="93665"/>
                    <a:pt x="94615" y="93665"/>
                    <a:pt x="92053" y="90673"/>
                  </a:cubicBezTo>
                  <a:cubicBezTo>
                    <a:pt x="92053" y="90673"/>
                    <a:pt x="92053" y="90673"/>
                    <a:pt x="90423" y="88279"/>
                  </a:cubicBezTo>
                  <a:cubicBezTo>
                    <a:pt x="90423" y="88279"/>
                    <a:pt x="90423" y="88279"/>
                    <a:pt x="89492" y="88578"/>
                  </a:cubicBezTo>
                  <a:cubicBezTo>
                    <a:pt x="89492" y="88578"/>
                    <a:pt x="89492" y="88578"/>
                    <a:pt x="87395" y="87980"/>
                  </a:cubicBezTo>
                  <a:cubicBezTo>
                    <a:pt x="87395" y="87980"/>
                    <a:pt x="87395" y="87980"/>
                    <a:pt x="85998" y="86184"/>
                  </a:cubicBezTo>
                  <a:cubicBezTo>
                    <a:pt x="85998" y="86184"/>
                    <a:pt x="85998" y="86184"/>
                    <a:pt x="85998" y="84089"/>
                  </a:cubicBezTo>
                  <a:cubicBezTo>
                    <a:pt x="85998" y="84089"/>
                    <a:pt x="85998" y="84089"/>
                    <a:pt x="85299" y="84688"/>
                  </a:cubicBezTo>
                  <a:cubicBezTo>
                    <a:pt x="85299" y="84688"/>
                    <a:pt x="85299" y="84688"/>
                    <a:pt x="82505" y="84688"/>
                  </a:cubicBezTo>
                  <a:cubicBezTo>
                    <a:pt x="82505" y="84688"/>
                    <a:pt x="82505" y="84688"/>
                    <a:pt x="81108" y="84389"/>
                  </a:cubicBezTo>
                  <a:cubicBezTo>
                    <a:pt x="81108" y="84389"/>
                    <a:pt x="81108" y="84389"/>
                    <a:pt x="79477" y="83790"/>
                  </a:cubicBezTo>
                  <a:cubicBezTo>
                    <a:pt x="79477" y="83790"/>
                    <a:pt x="79477" y="83790"/>
                    <a:pt x="76450" y="83491"/>
                  </a:cubicBezTo>
                  <a:cubicBezTo>
                    <a:pt x="76450" y="83491"/>
                    <a:pt x="76450" y="83491"/>
                    <a:pt x="73422" y="84389"/>
                  </a:cubicBezTo>
                  <a:cubicBezTo>
                    <a:pt x="73422" y="84389"/>
                    <a:pt x="73422" y="84389"/>
                    <a:pt x="71326" y="84987"/>
                  </a:cubicBezTo>
                  <a:cubicBezTo>
                    <a:pt x="71326" y="84987"/>
                    <a:pt x="71326" y="84987"/>
                    <a:pt x="71792" y="82593"/>
                  </a:cubicBezTo>
                  <a:cubicBezTo>
                    <a:pt x="71792" y="82593"/>
                    <a:pt x="71792" y="82593"/>
                    <a:pt x="71093" y="83191"/>
                  </a:cubicBezTo>
                  <a:cubicBezTo>
                    <a:pt x="71093" y="83191"/>
                    <a:pt x="71093" y="83191"/>
                    <a:pt x="69929" y="82294"/>
                  </a:cubicBezTo>
                  <a:cubicBezTo>
                    <a:pt x="69929" y="82294"/>
                    <a:pt x="69929" y="82294"/>
                    <a:pt x="68997" y="81695"/>
                  </a:cubicBezTo>
                  <a:cubicBezTo>
                    <a:pt x="68997" y="81695"/>
                    <a:pt x="68997" y="81695"/>
                    <a:pt x="68066" y="81695"/>
                  </a:cubicBezTo>
                  <a:cubicBezTo>
                    <a:pt x="68066" y="81695"/>
                    <a:pt x="68066" y="81695"/>
                    <a:pt x="67367" y="81695"/>
                  </a:cubicBezTo>
                  <a:cubicBezTo>
                    <a:pt x="67367" y="81695"/>
                    <a:pt x="67367" y="81695"/>
                    <a:pt x="66203" y="82593"/>
                  </a:cubicBezTo>
                  <a:cubicBezTo>
                    <a:pt x="66203" y="82593"/>
                    <a:pt x="66203" y="82593"/>
                    <a:pt x="65271" y="83191"/>
                  </a:cubicBezTo>
                  <a:cubicBezTo>
                    <a:pt x="65271" y="83191"/>
                    <a:pt x="65271" y="83191"/>
                    <a:pt x="64340" y="84688"/>
                  </a:cubicBezTo>
                  <a:cubicBezTo>
                    <a:pt x="64340" y="84688"/>
                    <a:pt x="64340" y="84688"/>
                    <a:pt x="63874" y="85286"/>
                  </a:cubicBezTo>
                  <a:cubicBezTo>
                    <a:pt x="63874" y="85286"/>
                    <a:pt x="63874" y="85286"/>
                    <a:pt x="62710" y="84987"/>
                  </a:cubicBezTo>
                  <a:cubicBezTo>
                    <a:pt x="62710" y="84987"/>
                    <a:pt x="62710" y="84987"/>
                    <a:pt x="63874" y="83790"/>
                  </a:cubicBezTo>
                  <a:cubicBezTo>
                    <a:pt x="63874" y="83790"/>
                    <a:pt x="63874" y="83790"/>
                    <a:pt x="65271" y="81995"/>
                  </a:cubicBezTo>
                  <a:cubicBezTo>
                    <a:pt x="65271" y="81995"/>
                    <a:pt x="65271" y="81995"/>
                    <a:pt x="66203" y="80798"/>
                  </a:cubicBezTo>
                  <a:cubicBezTo>
                    <a:pt x="66203" y="80798"/>
                    <a:pt x="66203" y="80798"/>
                    <a:pt x="66902" y="79600"/>
                  </a:cubicBezTo>
                  <a:cubicBezTo>
                    <a:pt x="66902" y="79600"/>
                    <a:pt x="66902" y="79600"/>
                    <a:pt x="66436" y="79600"/>
                  </a:cubicBezTo>
                  <a:cubicBezTo>
                    <a:pt x="66436" y="79600"/>
                    <a:pt x="66436" y="79600"/>
                    <a:pt x="65504" y="79002"/>
                  </a:cubicBezTo>
                  <a:cubicBezTo>
                    <a:pt x="65504" y="79002"/>
                    <a:pt x="65504" y="79002"/>
                    <a:pt x="65504" y="76907"/>
                  </a:cubicBezTo>
                  <a:cubicBezTo>
                    <a:pt x="65504" y="76907"/>
                    <a:pt x="65504" y="76907"/>
                    <a:pt x="64573" y="77805"/>
                  </a:cubicBezTo>
                  <a:cubicBezTo>
                    <a:pt x="64573" y="77805"/>
                    <a:pt x="64573" y="77805"/>
                    <a:pt x="64340" y="78104"/>
                  </a:cubicBezTo>
                  <a:cubicBezTo>
                    <a:pt x="64340" y="78104"/>
                    <a:pt x="64340" y="78104"/>
                    <a:pt x="62710" y="78104"/>
                  </a:cubicBezTo>
                  <a:cubicBezTo>
                    <a:pt x="62710" y="78104"/>
                    <a:pt x="62710" y="78104"/>
                    <a:pt x="61312" y="77805"/>
                  </a:cubicBezTo>
                  <a:cubicBezTo>
                    <a:pt x="61312" y="77805"/>
                    <a:pt x="61312" y="77805"/>
                    <a:pt x="60614" y="78703"/>
                  </a:cubicBezTo>
                  <a:cubicBezTo>
                    <a:pt x="60614" y="78703"/>
                    <a:pt x="60614" y="78703"/>
                    <a:pt x="60148" y="80498"/>
                  </a:cubicBezTo>
                  <a:cubicBezTo>
                    <a:pt x="60148" y="80498"/>
                    <a:pt x="60148" y="80498"/>
                    <a:pt x="61079" y="81995"/>
                  </a:cubicBezTo>
                  <a:cubicBezTo>
                    <a:pt x="61079" y="81995"/>
                    <a:pt x="61079" y="81995"/>
                    <a:pt x="60614" y="84389"/>
                  </a:cubicBezTo>
                  <a:cubicBezTo>
                    <a:pt x="60614" y="84389"/>
                    <a:pt x="60614" y="84389"/>
                    <a:pt x="59449" y="85885"/>
                  </a:cubicBezTo>
                  <a:cubicBezTo>
                    <a:pt x="59449" y="85885"/>
                    <a:pt x="59449" y="85885"/>
                    <a:pt x="58285" y="85885"/>
                  </a:cubicBezTo>
                  <a:cubicBezTo>
                    <a:pt x="58285" y="85885"/>
                    <a:pt x="58285" y="85885"/>
                    <a:pt x="56888" y="85885"/>
                  </a:cubicBezTo>
                  <a:cubicBezTo>
                    <a:pt x="56888" y="85885"/>
                    <a:pt x="56888" y="85885"/>
                    <a:pt x="56422" y="87980"/>
                  </a:cubicBezTo>
                  <a:cubicBezTo>
                    <a:pt x="56422" y="87980"/>
                    <a:pt x="56422" y="87980"/>
                    <a:pt x="54559" y="88877"/>
                  </a:cubicBezTo>
                  <a:cubicBezTo>
                    <a:pt x="54559" y="88877"/>
                    <a:pt x="54559" y="88877"/>
                    <a:pt x="54326" y="89476"/>
                  </a:cubicBezTo>
                  <a:cubicBezTo>
                    <a:pt x="54326" y="89476"/>
                    <a:pt x="54326" y="89476"/>
                    <a:pt x="52695" y="90972"/>
                  </a:cubicBezTo>
                  <a:cubicBezTo>
                    <a:pt x="52695" y="90972"/>
                    <a:pt x="52695" y="90972"/>
                    <a:pt x="51065" y="91571"/>
                  </a:cubicBezTo>
                  <a:cubicBezTo>
                    <a:pt x="51065" y="91571"/>
                    <a:pt x="51065" y="91571"/>
                    <a:pt x="50134" y="91870"/>
                  </a:cubicBezTo>
                  <a:cubicBezTo>
                    <a:pt x="50134" y="91870"/>
                    <a:pt x="50134" y="91870"/>
                    <a:pt x="49668" y="90972"/>
                  </a:cubicBezTo>
                  <a:cubicBezTo>
                    <a:pt x="49668" y="90972"/>
                    <a:pt x="49668" y="90972"/>
                    <a:pt x="49435" y="90374"/>
                  </a:cubicBezTo>
                  <a:cubicBezTo>
                    <a:pt x="49435" y="90374"/>
                    <a:pt x="49435" y="90374"/>
                    <a:pt x="50600" y="89775"/>
                  </a:cubicBezTo>
                  <a:cubicBezTo>
                    <a:pt x="50600" y="89775"/>
                    <a:pt x="50600" y="89775"/>
                    <a:pt x="51531" y="88279"/>
                  </a:cubicBezTo>
                  <a:cubicBezTo>
                    <a:pt x="51531" y="88279"/>
                    <a:pt x="51531" y="88279"/>
                    <a:pt x="50367" y="88279"/>
                  </a:cubicBezTo>
                  <a:cubicBezTo>
                    <a:pt x="50367" y="88279"/>
                    <a:pt x="50367" y="88279"/>
                    <a:pt x="49901" y="87381"/>
                  </a:cubicBezTo>
                  <a:cubicBezTo>
                    <a:pt x="49901" y="87381"/>
                    <a:pt x="49901" y="87381"/>
                    <a:pt x="51065" y="85286"/>
                  </a:cubicBezTo>
                  <a:cubicBezTo>
                    <a:pt x="51065" y="85286"/>
                    <a:pt x="51065" y="85286"/>
                    <a:pt x="51531" y="83191"/>
                  </a:cubicBezTo>
                  <a:cubicBezTo>
                    <a:pt x="51531" y="83191"/>
                    <a:pt x="51531" y="83191"/>
                    <a:pt x="52230" y="80199"/>
                  </a:cubicBezTo>
                  <a:cubicBezTo>
                    <a:pt x="52230" y="80199"/>
                    <a:pt x="52230" y="80199"/>
                    <a:pt x="53394" y="78404"/>
                  </a:cubicBezTo>
                  <a:cubicBezTo>
                    <a:pt x="53394" y="78404"/>
                    <a:pt x="53394" y="78404"/>
                    <a:pt x="57586" y="79002"/>
                  </a:cubicBezTo>
                  <a:cubicBezTo>
                    <a:pt x="57586" y="79002"/>
                    <a:pt x="57586" y="79002"/>
                    <a:pt x="56888" y="77805"/>
                  </a:cubicBezTo>
                  <a:cubicBezTo>
                    <a:pt x="56888" y="77805"/>
                    <a:pt x="56888" y="77805"/>
                    <a:pt x="55723" y="77506"/>
                  </a:cubicBezTo>
                  <a:cubicBezTo>
                    <a:pt x="55723" y="77506"/>
                    <a:pt x="55723" y="77506"/>
                    <a:pt x="53627" y="76309"/>
                  </a:cubicBezTo>
                  <a:cubicBezTo>
                    <a:pt x="53627" y="76309"/>
                    <a:pt x="53627" y="76309"/>
                    <a:pt x="51997" y="77207"/>
                  </a:cubicBezTo>
                  <a:cubicBezTo>
                    <a:pt x="51997" y="77207"/>
                    <a:pt x="51997" y="77207"/>
                    <a:pt x="50600" y="78703"/>
                  </a:cubicBezTo>
                  <a:cubicBezTo>
                    <a:pt x="50600" y="78703"/>
                    <a:pt x="50600" y="78703"/>
                    <a:pt x="49202" y="80199"/>
                  </a:cubicBezTo>
                  <a:cubicBezTo>
                    <a:pt x="49202" y="80199"/>
                    <a:pt x="49202" y="80199"/>
                    <a:pt x="48504" y="81995"/>
                  </a:cubicBezTo>
                  <a:cubicBezTo>
                    <a:pt x="48504" y="81995"/>
                    <a:pt x="48504" y="81995"/>
                    <a:pt x="48271" y="83491"/>
                  </a:cubicBezTo>
                  <a:cubicBezTo>
                    <a:pt x="48271" y="83491"/>
                    <a:pt x="48271" y="83491"/>
                    <a:pt x="47339" y="83491"/>
                  </a:cubicBezTo>
                  <a:cubicBezTo>
                    <a:pt x="47339" y="83491"/>
                    <a:pt x="47339" y="83491"/>
                    <a:pt x="47339" y="84089"/>
                  </a:cubicBezTo>
                  <a:cubicBezTo>
                    <a:pt x="47339" y="84089"/>
                    <a:pt x="47339" y="84089"/>
                    <a:pt x="47805" y="85286"/>
                  </a:cubicBezTo>
                  <a:cubicBezTo>
                    <a:pt x="47805" y="85286"/>
                    <a:pt x="47805" y="85286"/>
                    <a:pt x="47572" y="86184"/>
                  </a:cubicBezTo>
                  <a:cubicBezTo>
                    <a:pt x="47572" y="86184"/>
                    <a:pt x="47572" y="86184"/>
                    <a:pt x="46873" y="87082"/>
                  </a:cubicBezTo>
                  <a:cubicBezTo>
                    <a:pt x="46873" y="87082"/>
                    <a:pt x="46873" y="87082"/>
                    <a:pt x="45243" y="88279"/>
                  </a:cubicBezTo>
                  <a:cubicBezTo>
                    <a:pt x="45243" y="88279"/>
                    <a:pt x="45243" y="88279"/>
                    <a:pt x="44312" y="89177"/>
                  </a:cubicBezTo>
                  <a:cubicBezTo>
                    <a:pt x="44312" y="89177"/>
                    <a:pt x="44312" y="89177"/>
                    <a:pt x="43147" y="90673"/>
                  </a:cubicBezTo>
                  <a:cubicBezTo>
                    <a:pt x="43147" y="90673"/>
                    <a:pt x="43147" y="90673"/>
                    <a:pt x="42914" y="92169"/>
                  </a:cubicBezTo>
                  <a:cubicBezTo>
                    <a:pt x="42914" y="92169"/>
                    <a:pt x="42914" y="92169"/>
                    <a:pt x="44545" y="92768"/>
                  </a:cubicBezTo>
                  <a:cubicBezTo>
                    <a:pt x="44545" y="92768"/>
                    <a:pt x="44545" y="92768"/>
                    <a:pt x="44777" y="94862"/>
                  </a:cubicBezTo>
                  <a:cubicBezTo>
                    <a:pt x="44777" y="94862"/>
                    <a:pt x="44777" y="94862"/>
                    <a:pt x="44079" y="96059"/>
                  </a:cubicBezTo>
                  <a:cubicBezTo>
                    <a:pt x="44079" y="96059"/>
                    <a:pt x="44079" y="96059"/>
                    <a:pt x="42914" y="96957"/>
                  </a:cubicBezTo>
                  <a:cubicBezTo>
                    <a:pt x="42914" y="96957"/>
                    <a:pt x="42914" y="96957"/>
                    <a:pt x="41517" y="99351"/>
                  </a:cubicBezTo>
                  <a:cubicBezTo>
                    <a:pt x="41517" y="99351"/>
                    <a:pt x="41517" y="99351"/>
                    <a:pt x="39421" y="101147"/>
                  </a:cubicBezTo>
                  <a:cubicBezTo>
                    <a:pt x="39421" y="101147"/>
                    <a:pt x="39421" y="101147"/>
                    <a:pt x="35229" y="103840"/>
                  </a:cubicBezTo>
                  <a:cubicBezTo>
                    <a:pt x="35229" y="103840"/>
                    <a:pt x="35229" y="103840"/>
                    <a:pt x="34996" y="106234"/>
                  </a:cubicBezTo>
                  <a:cubicBezTo>
                    <a:pt x="34996" y="106234"/>
                    <a:pt x="34996" y="106234"/>
                    <a:pt x="33366" y="107132"/>
                  </a:cubicBezTo>
                  <a:cubicBezTo>
                    <a:pt x="33366" y="107132"/>
                    <a:pt x="33366" y="107132"/>
                    <a:pt x="31736" y="108329"/>
                  </a:cubicBezTo>
                  <a:cubicBezTo>
                    <a:pt x="31736" y="108329"/>
                    <a:pt x="31736" y="108329"/>
                    <a:pt x="29640" y="109226"/>
                  </a:cubicBezTo>
                  <a:cubicBezTo>
                    <a:pt x="29640" y="109226"/>
                    <a:pt x="29640" y="109226"/>
                    <a:pt x="28941" y="109825"/>
                  </a:cubicBezTo>
                  <a:cubicBezTo>
                    <a:pt x="28941" y="109825"/>
                    <a:pt x="28941" y="109825"/>
                    <a:pt x="28010" y="110723"/>
                  </a:cubicBezTo>
                  <a:cubicBezTo>
                    <a:pt x="28010" y="110723"/>
                    <a:pt x="28010" y="110723"/>
                    <a:pt x="27311" y="111620"/>
                  </a:cubicBezTo>
                  <a:cubicBezTo>
                    <a:pt x="27311" y="111620"/>
                    <a:pt x="27311" y="111620"/>
                    <a:pt x="26845" y="113416"/>
                  </a:cubicBezTo>
                  <a:cubicBezTo>
                    <a:pt x="26845" y="113416"/>
                    <a:pt x="26845" y="113416"/>
                    <a:pt x="25681" y="113715"/>
                  </a:cubicBezTo>
                  <a:cubicBezTo>
                    <a:pt x="25681" y="113715"/>
                    <a:pt x="25681" y="113715"/>
                    <a:pt x="24050" y="114314"/>
                  </a:cubicBezTo>
                  <a:cubicBezTo>
                    <a:pt x="24050" y="114314"/>
                    <a:pt x="24050" y="114314"/>
                    <a:pt x="22886" y="114314"/>
                  </a:cubicBezTo>
                  <a:cubicBezTo>
                    <a:pt x="22886" y="114314"/>
                    <a:pt x="22886" y="114314"/>
                    <a:pt x="21722" y="114912"/>
                  </a:cubicBezTo>
                  <a:cubicBezTo>
                    <a:pt x="21722" y="114912"/>
                    <a:pt x="21722" y="114912"/>
                    <a:pt x="20091" y="116109"/>
                  </a:cubicBezTo>
                  <a:cubicBezTo>
                    <a:pt x="20091" y="116109"/>
                    <a:pt x="20091" y="116109"/>
                    <a:pt x="20557" y="117606"/>
                  </a:cubicBezTo>
                  <a:cubicBezTo>
                    <a:pt x="20557" y="117606"/>
                    <a:pt x="20557" y="117606"/>
                    <a:pt x="20091" y="117905"/>
                  </a:cubicBezTo>
                  <a:cubicBezTo>
                    <a:pt x="20091" y="117905"/>
                    <a:pt x="20091" y="117905"/>
                    <a:pt x="18927" y="117007"/>
                  </a:cubicBezTo>
                  <a:cubicBezTo>
                    <a:pt x="18927" y="117007"/>
                    <a:pt x="18927" y="117007"/>
                    <a:pt x="17763" y="116408"/>
                  </a:cubicBezTo>
                  <a:cubicBezTo>
                    <a:pt x="17763" y="116408"/>
                    <a:pt x="17763" y="116408"/>
                    <a:pt x="16831" y="114613"/>
                  </a:cubicBezTo>
                  <a:cubicBezTo>
                    <a:pt x="16831" y="114613"/>
                    <a:pt x="16831" y="114613"/>
                    <a:pt x="16598" y="115211"/>
                  </a:cubicBezTo>
                  <a:cubicBezTo>
                    <a:pt x="16598" y="115211"/>
                    <a:pt x="16598" y="115211"/>
                    <a:pt x="16598" y="117606"/>
                  </a:cubicBezTo>
                  <a:cubicBezTo>
                    <a:pt x="16598" y="117606"/>
                    <a:pt x="16598" y="117606"/>
                    <a:pt x="15201" y="117606"/>
                  </a:cubicBezTo>
                  <a:cubicBezTo>
                    <a:pt x="15201" y="117606"/>
                    <a:pt x="15201" y="117606"/>
                    <a:pt x="15201" y="118503"/>
                  </a:cubicBezTo>
                  <a:cubicBezTo>
                    <a:pt x="15201" y="118503"/>
                    <a:pt x="15201" y="118503"/>
                    <a:pt x="13804" y="118503"/>
                  </a:cubicBezTo>
                  <a:cubicBezTo>
                    <a:pt x="13804" y="118503"/>
                    <a:pt x="13804" y="118503"/>
                    <a:pt x="13804" y="118204"/>
                  </a:cubicBezTo>
                  <a:cubicBezTo>
                    <a:pt x="13804" y="117905"/>
                    <a:pt x="13105" y="117905"/>
                    <a:pt x="13105" y="117905"/>
                  </a:cubicBezTo>
                  <a:cubicBezTo>
                    <a:pt x="13105" y="117905"/>
                    <a:pt x="13105" y="117905"/>
                    <a:pt x="12173" y="117905"/>
                  </a:cubicBezTo>
                  <a:cubicBezTo>
                    <a:pt x="12173" y="117905"/>
                    <a:pt x="12173" y="117905"/>
                    <a:pt x="11009" y="118204"/>
                  </a:cubicBezTo>
                  <a:cubicBezTo>
                    <a:pt x="11009" y="118204"/>
                    <a:pt x="11009" y="118204"/>
                    <a:pt x="9612" y="120000"/>
                  </a:cubicBezTo>
                  <a:cubicBezTo>
                    <a:pt x="9612" y="120000"/>
                    <a:pt x="9612" y="120000"/>
                    <a:pt x="7050" y="120000"/>
                  </a:cubicBezTo>
                  <a:cubicBezTo>
                    <a:pt x="7050" y="120000"/>
                    <a:pt x="7050" y="120000"/>
                    <a:pt x="4721" y="120000"/>
                  </a:cubicBezTo>
                  <a:cubicBezTo>
                    <a:pt x="4721" y="120000"/>
                    <a:pt x="4721" y="120000"/>
                    <a:pt x="4721" y="118802"/>
                  </a:cubicBezTo>
                  <a:cubicBezTo>
                    <a:pt x="4721" y="118802"/>
                    <a:pt x="4721" y="118802"/>
                    <a:pt x="6351" y="116408"/>
                  </a:cubicBezTo>
                  <a:cubicBezTo>
                    <a:pt x="6351" y="116408"/>
                    <a:pt x="6351" y="116408"/>
                    <a:pt x="9146" y="116408"/>
                  </a:cubicBezTo>
                  <a:cubicBezTo>
                    <a:pt x="9146" y="116408"/>
                    <a:pt x="9146" y="116408"/>
                    <a:pt x="10310" y="116408"/>
                  </a:cubicBezTo>
                  <a:cubicBezTo>
                    <a:pt x="10310" y="116408"/>
                    <a:pt x="10310" y="116408"/>
                    <a:pt x="11475" y="115511"/>
                  </a:cubicBezTo>
                  <a:cubicBezTo>
                    <a:pt x="11475" y="115511"/>
                    <a:pt x="11475" y="115511"/>
                    <a:pt x="13105" y="114912"/>
                  </a:cubicBezTo>
                  <a:cubicBezTo>
                    <a:pt x="13105" y="114912"/>
                    <a:pt x="13105" y="114912"/>
                    <a:pt x="13804" y="114314"/>
                  </a:cubicBezTo>
                  <a:cubicBezTo>
                    <a:pt x="13804" y="114314"/>
                    <a:pt x="13804" y="114314"/>
                    <a:pt x="14502" y="112817"/>
                  </a:cubicBezTo>
                  <a:cubicBezTo>
                    <a:pt x="14502" y="112817"/>
                    <a:pt x="14502" y="112817"/>
                    <a:pt x="15900" y="111920"/>
                  </a:cubicBezTo>
                  <a:cubicBezTo>
                    <a:pt x="15900" y="111920"/>
                    <a:pt x="15900" y="111920"/>
                    <a:pt x="17995" y="111620"/>
                  </a:cubicBezTo>
                  <a:cubicBezTo>
                    <a:pt x="17995" y="111620"/>
                    <a:pt x="17995" y="111620"/>
                    <a:pt x="19160" y="111620"/>
                  </a:cubicBezTo>
                  <a:cubicBezTo>
                    <a:pt x="19160" y="111620"/>
                    <a:pt x="19160" y="111620"/>
                    <a:pt x="20091" y="112817"/>
                  </a:cubicBezTo>
                  <a:cubicBezTo>
                    <a:pt x="20091" y="112817"/>
                    <a:pt x="20091" y="112817"/>
                    <a:pt x="21023" y="111920"/>
                  </a:cubicBezTo>
                  <a:cubicBezTo>
                    <a:pt x="21023" y="111920"/>
                    <a:pt x="21023" y="111920"/>
                    <a:pt x="21955" y="110124"/>
                  </a:cubicBezTo>
                  <a:cubicBezTo>
                    <a:pt x="21955" y="110124"/>
                    <a:pt x="21955" y="110124"/>
                    <a:pt x="23119" y="108628"/>
                  </a:cubicBezTo>
                  <a:cubicBezTo>
                    <a:pt x="23119" y="108628"/>
                    <a:pt x="23119" y="108628"/>
                    <a:pt x="24283" y="107730"/>
                  </a:cubicBezTo>
                  <a:cubicBezTo>
                    <a:pt x="24283" y="107730"/>
                    <a:pt x="24283" y="107730"/>
                    <a:pt x="26612" y="107132"/>
                  </a:cubicBezTo>
                  <a:cubicBezTo>
                    <a:pt x="26612" y="107132"/>
                    <a:pt x="26612" y="107132"/>
                    <a:pt x="27544" y="105935"/>
                  </a:cubicBezTo>
                  <a:cubicBezTo>
                    <a:pt x="27544" y="105935"/>
                    <a:pt x="27544" y="105935"/>
                    <a:pt x="28708" y="104438"/>
                  </a:cubicBezTo>
                  <a:cubicBezTo>
                    <a:pt x="28708" y="104438"/>
                    <a:pt x="28708" y="104438"/>
                    <a:pt x="30106" y="102942"/>
                  </a:cubicBezTo>
                  <a:cubicBezTo>
                    <a:pt x="30106" y="102942"/>
                    <a:pt x="30106" y="102942"/>
                    <a:pt x="31270" y="102044"/>
                  </a:cubicBezTo>
                  <a:cubicBezTo>
                    <a:pt x="31270" y="102044"/>
                    <a:pt x="31270" y="102044"/>
                    <a:pt x="31736" y="100249"/>
                  </a:cubicBezTo>
                  <a:cubicBezTo>
                    <a:pt x="31736" y="100249"/>
                    <a:pt x="31736" y="100249"/>
                    <a:pt x="31969" y="97556"/>
                  </a:cubicBezTo>
                  <a:cubicBezTo>
                    <a:pt x="31969" y="97556"/>
                    <a:pt x="31969" y="97556"/>
                    <a:pt x="32434" y="95760"/>
                  </a:cubicBezTo>
                  <a:cubicBezTo>
                    <a:pt x="32434" y="95760"/>
                    <a:pt x="32434" y="95760"/>
                    <a:pt x="32667" y="95162"/>
                  </a:cubicBezTo>
                  <a:cubicBezTo>
                    <a:pt x="32667" y="95162"/>
                    <a:pt x="32667" y="95162"/>
                    <a:pt x="33832" y="93067"/>
                  </a:cubicBezTo>
                  <a:cubicBezTo>
                    <a:pt x="33832" y="93067"/>
                    <a:pt x="33832" y="93067"/>
                    <a:pt x="33133" y="93067"/>
                  </a:cubicBezTo>
                  <a:cubicBezTo>
                    <a:pt x="33133" y="93067"/>
                    <a:pt x="33133" y="93067"/>
                    <a:pt x="31969" y="93366"/>
                  </a:cubicBezTo>
                  <a:cubicBezTo>
                    <a:pt x="31969" y="93366"/>
                    <a:pt x="31969" y="93366"/>
                    <a:pt x="31270" y="93366"/>
                  </a:cubicBezTo>
                  <a:cubicBezTo>
                    <a:pt x="31270" y="93366"/>
                    <a:pt x="31270" y="93366"/>
                    <a:pt x="30106" y="93067"/>
                  </a:cubicBezTo>
                  <a:cubicBezTo>
                    <a:pt x="30106" y="93067"/>
                    <a:pt x="30106" y="93067"/>
                    <a:pt x="29640" y="92468"/>
                  </a:cubicBezTo>
                  <a:cubicBezTo>
                    <a:pt x="29640" y="92468"/>
                    <a:pt x="29640" y="92468"/>
                    <a:pt x="30804" y="90972"/>
                  </a:cubicBezTo>
                  <a:cubicBezTo>
                    <a:pt x="30804" y="90972"/>
                    <a:pt x="30804" y="90972"/>
                    <a:pt x="29640" y="91271"/>
                  </a:cubicBezTo>
                  <a:cubicBezTo>
                    <a:pt x="29640" y="91271"/>
                    <a:pt x="29640" y="91271"/>
                    <a:pt x="28941" y="92169"/>
                  </a:cubicBezTo>
                  <a:cubicBezTo>
                    <a:pt x="28941" y="92169"/>
                    <a:pt x="28941" y="92169"/>
                    <a:pt x="28475" y="94264"/>
                  </a:cubicBezTo>
                  <a:cubicBezTo>
                    <a:pt x="28475" y="94264"/>
                    <a:pt x="28475" y="94264"/>
                    <a:pt x="27777" y="95162"/>
                  </a:cubicBezTo>
                  <a:cubicBezTo>
                    <a:pt x="27777" y="95162"/>
                    <a:pt x="27777" y="95162"/>
                    <a:pt x="27544" y="94264"/>
                  </a:cubicBezTo>
                  <a:cubicBezTo>
                    <a:pt x="27544" y="94264"/>
                    <a:pt x="27544" y="94264"/>
                    <a:pt x="26845" y="93067"/>
                  </a:cubicBezTo>
                  <a:cubicBezTo>
                    <a:pt x="26845" y="93067"/>
                    <a:pt x="26845" y="93067"/>
                    <a:pt x="25681" y="91571"/>
                  </a:cubicBezTo>
                  <a:cubicBezTo>
                    <a:pt x="25681" y="91571"/>
                    <a:pt x="25681" y="91571"/>
                    <a:pt x="23818" y="90074"/>
                  </a:cubicBezTo>
                  <a:cubicBezTo>
                    <a:pt x="23818" y="90074"/>
                    <a:pt x="23818" y="90074"/>
                    <a:pt x="23352" y="90074"/>
                  </a:cubicBezTo>
                  <a:cubicBezTo>
                    <a:pt x="23352" y="90074"/>
                    <a:pt x="23352" y="90074"/>
                    <a:pt x="21722" y="91571"/>
                  </a:cubicBezTo>
                  <a:cubicBezTo>
                    <a:pt x="21722" y="91571"/>
                    <a:pt x="21722" y="91571"/>
                    <a:pt x="20790" y="91571"/>
                  </a:cubicBezTo>
                  <a:cubicBezTo>
                    <a:pt x="20790" y="91571"/>
                    <a:pt x="20790" y="91571"/>
                    <a:pt x="19393" y="91571"/>
                  </a:cubicBezTo>
                  <a:cubicBezTo>
                    <a:pt x="19393" y="91571"/>
                    <a:pt x="19393" y="91571"/>
                    <a:pt x="19626" y="87680"/>
                  </a:cubicBezTo>
                  <a:cubicBezTo>
                    <a:pt x="19626" y="87680"/>
                    <a:pt x="19626" y="87680"/>
                    <a:pt x="19859" y="86483"/>
                  </a:cubicBezTo>
                  <a:cubicBezTo>
                    <a:pt x="19859" y="86483"/>
                    <a:pt x="19859" y="86483"/>
                    <a:pt x="20557" y="85286"/>
                  </a:cubicBezTo>
                  <a:cubicBezTo>
                    <a:pt x="20557" y="85286"/>
                    <a:pt x="20557" y="85286"/>
                    <a:pt x="20557" y="83790"/>
                  </a:cubicBezTo>
                  <a:cubicBezTo>
                    <a:pt x="20557" y="83790"/>
                    <a:pt x="20557" y="83790"/>
                    <a:pt x="20324" y="81396"/>
                  </a:cubicBezTo>
                  <a:cubicBezTo>
                    <a:pt x="20324" y="81396"/>
                    <a:pt x="20324" y="81396"/>
                    <a:pt x="19859" y="79002"/>
                  </a:cubicBezTo>
                  <a:cubicBezTo>
                    <a:pt x="19859" y="79002"/>
                    <a:pt x="19859" y="79002"/>
                    <a:pt x="19393" y="79600"/>
                  </a:cubicBezTo>
                  <a:cubicBezTo>
                    <a:pt x="19393" y="79600"/>
                    <a:pt x="19393" y="79600"/>
                    <a:pt x="18461" y="80798"/>
                  </a:cubicBezTo>
                  <a:cubicBezTo>
                    <a:pt x="18461" y="80798"/>
                    <a:pt x="18461" y="80798"/>
                    <a:pt x="17763" y="81396"/>
                  </a:cubicBezTo>
                  <a:cubicBezTo>
                    <a:pt x="17763" y="81396"/>
                    <a:pt x="17763" y="81396"/>
                    <a:pt x="17064" y="81396"/>
                  </a:cubicBezTo>
                  <a:cubicBezTo>
                    <a:pt x="17064" y="81396"/>
                    <a:pt x="17064" y="81396"/>
                    <a:pt x="16365" y="80498"/>
                  </a:cubicBezTo>
                  <a:cubicBezTo>
                    <a:pt x="16365" y="80498"/>
                    <a:pt x="16365" y="80498"/>
                    <a:pt x="15900" y="80498"/>
                  </a:cubicBezTo>
                  <a:cubicBezTo>
                    <a:pt x="15900" y="80498"/>
                    <a:pt x="15900" y="80498"/>
                    <a:pt x="14968" y="79900"/>
                  </a:cubicBezTo>
                  <a:cubicBezTo>
                    <a:pt x="14968" y="79900"/>
                    <a:pt x="14968" y="79900"/>
                    <a:pt x="14269" y="79002"/>
                  </a:cubicBezTo>
                  <a:cubicBezTo>
                    <a:pt x="14269" y="79002"/>
                    <a:pt x="14269" y="79002"/>
                    <a:pt x="13571" y="78404"/>
                  </a:cubicBezTo>
                  <a:cubicBezTo>
                    <a:pt x="13571" y="78404"/>
                    <a:pt x="13571" y="78404"/>
                    <a:pt x="12872" y="77506"/>
                  </a:cubicBezTo>
                  <a:cubicBezTo>
                    <a:pt x="12872" y="77506"/>
                    <a:pt x="12872" y="77506"/>
                    <a:pt x="12639" y="76608"/>
                  </a:cubicBezTo>
                  <a:cubicBezTo>
                    <a:pt x="12639" y="76608"/>
                    <a:pt x="12639" y="76608"/>
                    <a:pt x="12406" y="74513"/>
                  </a:cubicBezTo>
                  <a:cubicBezTo>
                    <a:pt x="12406" y="74513"/>
                    <a:pt x="12406" y="74513"/>
                    <a:pt x="13338" y="73616"/>
                  </a:cubicBezTo>
                  <a:cubicBezTo>
                    <a:pt x="13338" y="73616"/>
                    <a:pt x="13338" y="73616"/>
                    <a:pt x="14269" y="73616"/>
                  </a:cubicBezTo>
                  <a:cubicBezTo>
                    <a:pt x="14269" y="73616"/>
                    <a:pt x="14269" y="73616"/>
                    <a:pt x="15434" y="73616"/>
                  </a:cubicBezTo>
                  <a:cubicBezTo>
                    <a:pt x="15434" y="73616"/>
                    <a:pt x="15434" y="73616"/>
                    <a:pt x="16598" y="74513"/>
                  </a:cubicBezTo>
                  <a:cubicBezTo>
                    <a:pt x="16598" y="74513"/>
                    <a:pt x="16598" y="74513"/>
                    <a:pt x="17064" y="73017"/>
                  </a:cubicBezTo>
                  <a:cubicBezTo>
                    <a:pt x="17064" y="73017"/>
                    <a:pt x="17064" y="73017"/>
                    <a:pt x="16365" y="72119"/>
                  </a:cubicBezTo>
                  <a:cubicBezTo>
                    <a:pt x="16365" y="72119"/>
                    <a:pt x="16365" y="72119"/>
                    <a:pt x="16132" y="72119"/>
                  </a:cubicBezTo>
                  <a:cubicBezTo>
                    <a:pt x="16132" y="72119"/>
                    <a:pt x="16132" y="72119"/>
                    <a:pt x="14968" y="72119"/>
                  </a:cubicBezTo>
                  <a:cubicBezTo>
                    <a:pt x="14968" y="72119"/>
                    <a:pt x="14968" y="72119"/>
                    <a:pt x="14269" y="72119"/>
                  </a:cubicBezTo>
                  <a:cubicBezTo>
                    <a:pt x="14269" y="72119"/>
                    <a:pt x="14269" y="72119"/>
                    <a:pt x="12872" y="70922"/>
                  </a:cubicBezTo>
                  <a:cubicBezTo>
                    <a:pt x="12872" y="70922"/>
                    <a:pt x="12872" y="70922"/>
                    <a:pt x="12406" y="69725"/>
                  </a:cubicBezTo>
                  <a:cubicBezTo>
                    <a:pt x="12406" y="69725"/>
                    <a:pt x="12406" y="69725"/>
                    <a:pt x="11941" y="68229"/>
                  </a:cubicBezTo>
                  <a:cubicBezTo>
                    <a:pt x="11941" y="68229"/>
                    <a:pt x="11941" y="68229"/>
                    <a:pt x="11475" y="66733"/>
                  </a:cubicBezTo>
                  <a:cubicBezTo>
                    <a:pt x="11475" y="66733"/>
                    <a:pt x="11475" y="66733"/>
                    <a:pt x="11475" y="66134"/>
                  </a:cubicBezTo>
                  <a:cubicBezTo>
                    <a:pt x="11475" y="66134"/>
                    <a:pt x="11475" y="66134"/>
                    <a:pt x="11941" y="65536"/>
                  </a:cubicBezTo>
                  <a:cubicBezTo>
                    <a:pt x="11941" y="65536"/>
                    <a:pt x="11941" y="65536"/>
                    <a:pt x="12639" y="64039"/>
                  </a:cubicBezTo>
                  <a:cubicBezTo>
                    <a:pt x="12639" y="64039"/>
                    <a:pt x="12639" y="64039"/>
                    <a:pt x="13804" y="62244"/>
                  </a:cubicBezTo>
                  <a:cubicBezTo>
                    <a:pt x="13804" y="62244"/>
                    <a:pt x="13804" y="62244"/>
                    <a:pt x="15201" y="61047"/>
                  </a:cubicBezTo>
                  <a:cubicBezTo>
                    <a:pt x="15201" y="61047"/>
                    <a:pt x="15201" y="61047"/>
                    <a:pt x="16132" y="59551"/>
                  </a:cubicBezTo>
                  <a:cubicBezTo>
                    <a:pt x="16132" y="59551"/>
                    <a:pt x="16132" y="59551"/>
                    <a:pt x="16365" y="58054"/>
                  </a:cubicBezTo>
                  <a:cubicBezTo>
                    <a:pt x="16365" y="58054"/>
                    <a:pt x="16365" y="58054"/>
                    <a:pt x="17530" y="56558"/>
                  </a:cubicBezTo>
                  <a:cubicBezTo>
                    <a:pt x="17530" y="56558"/>
                    <a:pt x="17530" y="56558"/>
                    <a:pt x="18461" y="56259"/>
                  </a:cubicBezTo>
                  <a:cubicBezTo>
                    <a:pt x="18461" y="56259"/>
                    <a:pt x="18461" y="56259"/>
                    <a:pt x="19160" y="56857"/>
                  </a:cubicBezTo>
                  <a:cubicBezTo>
                    <a:pt x="19160" y="56857"/>
                    <a:pt x="19160" y="56857"/>
                    <a:pt x="19859" y="58054"/>
                  </a:cubicBezTo>
                  <a:cubicBezTo>
                    <a:pt x="19859" y="58054"/>
                    <a:pt x="19859" y="58054"/>
                    <a:pt x="20324" y="58054"/>
                  </a:cubicBezTo>
                  <a:cubicBezTo>
                    <a:pt x="20324" y="58054"/>
                    <a:pt x="20324" y="58054"/>
                    <a:pt x="21256" y="58054"/>
                  </a:cubicBezTo>
                  <a:cubicBezTo>
                    <a:pt x="21256" y="58054"/>
                    <a:pt x="21256" y="58054"/>
                    <a:pt x="21722" y="58054"/>
                  </a:cubicBezTo>
                  <a:cubicBezTo>
                    <a:pt x="21722" y="58054"/>
                    <a:pt x="21722" y="58054"/>
                    <a:pt x="22420" y="56857"/>
                  </a:cubicBezTo>
                  <a:cubicBezTo>
                    <a:pt x="22420" y="56857"/>
                    <a:pt x="22420" y="56857"/>
                    <a:pt x="23119" y="56857"/>
                  </a:cubicBezTo>
                  <a:cubicBezTo>
                    <a:pt x="23119" y="56857"/>
                    <a:pt x="23119" y="56857"/>
                    <a:pt x="23352" y="56259"/>
                  </a:cubicBezTo>
                  <a:cubicBezTo>
                    <a:pt x="23352" y="56259"/>
                    <a:pt x="23352" y="56259"/>
                    <a:pt x="23818" y="55361"/>
                  </a:cubicBezTo>
                  <a:cubicBezTo>
                    <a:pt x="23818" y="55361"/>
                    <a:pt x="23818" y="55361"/>
                    <a:pt x="24050" y="56259"/>
                  </a:cubicBezTo>
                  <a:cubicBezTo>
                    <a:pt x="24050" y="56259"/>
                    <a:pt x="24050" y="56259"/>
                    <a:pt x="24749" y="56259"/>
                  </a:cubicBezTo>
                  <a:cubicBezTo>
                    <a:pt x="24749" y="56259"/>
                    <a:pt x="24749" y="56259"/>
                    <a:pt x="25215" y="56259"/>
                  </a:cubicBezTo>
                  <a:cubicBezTo>
                    <a:pt x="25215" y="56259"/>
                    <a:pt x="25215" y="56259"/>
                    <a:pt x="26147" y="56259"/>
                  </a:cubicBezTo>
                  <a:cubicBezTo>
                    <a:pt x="26147" y="56259"/>
                    <a:pt x="26147" y="56259"/>
                    <a:pt x="26845" y="55361"/>
                  </a:cubicBezTo>
                  <a:cubicBezTo>
                    <a:pt x="26845" y="55361"/>
                    <a:pt x="26845" y="55361"/>
                    <a:pt x="27544" y="55361"/>
                  </a:cubicBezTo>
                  <a:cubicBezTo>
                    <a:pt x="27544" y="55361"/>
                    <a:pt x="27544" y="55361"/>
                    <a:pt x="27777" y="53266"/>
                  </a:cubicBezTo>
                  <a:cubicBezTo>
                    <a:pt x="27777" y="53266"/>
                    <a:pt x="27777" y="53266"/>
                    <a:pt x="27311" y="51770"/>
                  </a:cubicBezTo>
                  <a:cubicBezTo>
                    <a:pt x="27311" y="51770"/>
                    <a:pt x="27311" y="51770"/>
                    <a:pt x="26845" y="49376"/>
                  </a:cubicBezTo>
                  <a:cubicBezTo>
                    <a:pt x="26845" y="49376"/>
                    <a:pt x="26845" y="49376"/>
                    <a:pt x="27777" y="49376"/>
                  </a:cubicBezTo>
                  <a:cubicBezTo>
                    <a:pt x="27777" y="49376"/>
                    <a:pt x="27777" y="49376"/>
                    <a:pt x="28708" y="48179"/>
                  </a:cubicBezTo>
                  <a:cubicBezTo>
                    <a:pt x="28708" y="48179"/>
                    <a:pt x="28708" y="48179"/>
                    <a:pt x="28475" y="46383"/>
                  </a:cubicBezTo>
                  <a:cubicBezTo>
                    <a:pt x="28475" y="46383"/>
                    <a:pt x="28475" y="46383"/>
                    <a:pt x="27078" y="46084"/>
                  </a:cubicBezTo>
                  <a:cubicBezTo>
                    <a:pt x="27078" y="46084"/>
                    <a:pt x="27078" y="46084"/>
                    <a:pt x="26379" y="46084"/>
                  </a:cubicBezTo>
                  <a:cubicBezTo>
                    <a:pt x="26379" y="46084"/>
                    <a:pt x="26379" y="46084"/>
                    <a:pt x="25681" y="46383"/>
                  </a:cubicBezTo>
                  <a:cubicBezTo>
                    <a:pt x="25681" y="46383"/>
                    <a:pt x="25681" y="46383"/>
                    <a:pt x="24982" y="46982"/>
                  </a:cubicBezTo>
                  <a:cubicBezTo>
                    <a:pt x="24982" y="46982"/>
                    <a:pt x="24982" y="46982"/>
                    <a:pt x="24516" y="48179"/>
                  </a:cubicBezTo>
                  <a:cubicBezTo>
                    <a:pt x="24516" y="48179"/>
                    <a:pt x="24516" y="48179"/>
                    <a:pt x="23818" y="48179"/>
                  </a:cubicBezTo>
                  <a:cubicBezTo>
                    <a:pt x="23818" y="48179"/>
                    <a:pt x="23818" y="48179"/>
                    <a:pt x="23119" y="46383"/>
                  </a:cubicBezTo>
                  <a:cubicBezTo>
                    <a:pt x="23119" y="46383"/>
                    <a:pt x="23119" y="46383"/>
                    <a:pt x="21256" y="46383"/>
                  </a:cubicBezTo>
                  <a:cubicBezTo>
                    <a:pt x="21256" y="46383"/>
                    <a:pt x="21256" y="46383"/>
                    <a:pt x="19160" y="46383"/>
                  </a:cubicBezTo>
                  <a:cubicBezTo>
                    <a:pt x="19160" y="46383"/>
                    <a:pt x="19160" y="46383"/>
                    <a:pt x="17530" y="45785"/>
                  </a:cubicBezTo>
                  <a:cubicBezTo>
                    <a:pt x="17530" y="45785"/>
                    <a:pt x="17530" y="45785"/>
                    <a:pt x="15900" y="44887"/>
                  </a:cubicBezTo>
                  <a:cubicBezTo>
                    <a:pt x="15900" y="44887"/>
                    <a:pt x="15900" y="44887"/>
                    <a:pt x="14968" y="43391"/>
                  </a:cubicBezTo>
                  <a:cubicBezTo>
                    <a:pt x="14968" y="43391"/>
                    <a:pt x="14968" y="43391"/>
                    <a:pt x="14735" y="40399"/>
                  </a:cubicBezTo>
                  <a:cubicBezTo>
                    <a:pt x="14735" y="40399"/>
                    <a:pt x="14735" y="40399"/>
                    <a:pt x="15900" y="39800"/>
                  </a:cubicBezTo>
                  <a:cubicBezTo>
                    <a:pt x="15900" y="39800"/>
                    <a:pt x="15900" y="39800"/>
                    <a:pt x="16598" y="39201"/>
                  </a:cubicBezTo>
                  <a:cubicBezTo>
                    <a:pt x="16598" y="39201"/>
                    <a:pt x="16598" y="39201"/>
                    <a:pt x="14968" y="38304"/>
                  </a:cubicBezTo>
                  <a:cubicBezTo>
                    <a:pt x="14968" y="38304"/>
                    <a:pt x="14968" y="38304"/>
                    <a:pt x="14036" y="37406"/>
                  </a:cubicBezTo>
                  <a:cubicBezTo>
                    <a:pt x="14036" y="37406"/>
                    <a:pt x="14036" y="37406"/>
                    <a:pt x="12872" y="36209"/>
                  </a:cubicBezTo>
                  <a:cubicBezTo>
                    <a:pt x="12872" y="36209"/>
                    <a:pt x="12872" y="36209"/>
                    <a:pt x="12639" y="35610"/>
                  </a:cubicBezTo>
                  <a:cubicBezTo>
                    <a:pt x="12639" y="35610"/>
                    <a:pt x="12639" y="35610"/>
                    <a:pt x="13571" y="34713"/>
                  </a:cubicBezTo>
                  <a:cubicBezTo>
                    <a:pt x="13571" y="34713"/>
                    <a:pt x="13571" y="34713"/>
                    <a:pt x="14269" y="34713"/>
                  </a:cubicBezTo>
                  <a:cubicBezTo>
                    <a:pt x="14269" y="34713"/>
                    <a:pt x="14269" y="34713"/>
                    <a:pt x="15667" y="34413"/>
                  </a:cubicBezTo>
                  <a:cubicBezTo>
                    <a:pt x="15667" y="34413"/>
                    <a:pt x="15667" y="34413"/>
                    <a:pt x="17530" y="32917"/>
                  </a:cubicBezTo>
                  <a:cubicBezTo>
                    <a:pt x="17530" y="32917"/>
                    <a:pt x="17530" y="32917"/>
                    <a:pt x="17763" y="33516"/>
                  </a:cubicBezTo>
                  <a:cubicBezTo>
                    <a:pt x="17763" y="33516"/>
                    <a:pt x="17763" y="33516"/>
                    <a:pt x="18927" y="32917"/>
                  </a:cubicBezTo>
                  <a:cubicBezTo>
                    <a:pt x="18927" y="32917"/>
                    <a:pt x="18927" y="32917"/>
                    <a:pt x="18927" y="32618"/>
                  </a:cubicBezTo>
                  <a:cubicBezTo>
                    <a:pt x="18927" y="32618"/>
                    <a:pt x="18927" y="32618"/>
                    <a:pt x="19626" y="32319"/>
                  </a:cubicBezTo>
                  <a:cubicBezTo>
                    <a:pt x="19626" y="32319"/>
                    <a:pt x="19626" y="32319"/>
                    <a:pt x="21023" y="32019"/>
                  </a:cubicBezTo>
                  <a:cubicBezTo>
                    <a:pt x="21023" y="32019"/>
                    <a:pt x="21023" y="32019"/>
                    <a:pt x="22653" y="32019"/>
                  </a:cubicBezTo>
                  <a:cubicBezTo>
                    <a:pt x="22653" y="32019"/>
                    <a:pt x="22653" y="32019"/>
                    <a:pt x="23352" y="32618"/>
                  </a:cubicBezTo>
                  <a:cubicBezTo>
                    <a:pt x="23352" y="32618"/>
                    <a:pt x="23352" y="32618"/>
                    <a:pt x="22886" y="34114"/>
                  </a:cubicBezTo>
                  <a:cubicBezTo>
                    <a:pt x="22886" y="34114"/>
                    <a:pt x="22886" y="34114"/>
                    <a:pt x="22886" y="34713"/>
                  </a:cubicBezTo>
                  <a:cubicBezTo>
                    <a:pt x="22886" y="34713"/>
                    <a:pt x="22886" y="34713"/>
                    <a:pt x="23585" y="35311"/>
                  </a:cubicBezTo>
                  <a:cubicBezTo>
                    <a:pt x="23585" y="35311"/>
                    <a:pt x="23585" y="35311"/>
                    <a:pt x="24283" y="36209"/>
                  </a:cubicBezTo>
                  <a:cubicBezTo>
                    <a:pt x="24283" y="36209"/>
                    <a:pt x="24283" y="36209"/>
                    <a:pt x="25681" y="36209"/>
                  </a:cubicBezTo>
                  <a:cubicBezTo>
                    <a:pt x="25681" y="36209"/>
                    <a:pt x="25681" y="36209"/>
                    <a:pt x="27544" y="36808"/>
                  </a:cubicBezTo>
                  <a:cubicBezTo>
                    <a:pt x="27544" y="36808"/>
                    <a:pt x="27544" y="36808"/>
                    <a:pt x="28941" y="35910"/>
                  </a:cubicBezTo>
                  <a:cubicBezTo>
                    <a:pt x="28941" y="35910"/>
                    <a:pt x="28941" y="35910"/>
                    <a:pt x="29873" y="34713"/>
                  </a:cubicBezTo>
                  <a:cubicBezTo>
                    <a:pt x="29873" y="34713"/>
                    <a:pt x="29873" y="34713"/>
                    <a:pt x="31037" y="33815"/>
                  </a:cubicBezTo>
                  <a:cubicBezTo>
                    <a:pt x="31037" y="33815"/>
                    <a:pt x="30106" y="33216"/>
                    <a:pt x="29873" y="33216"/>
                  </a:cubicBezTo>
                  <a:cubicBezTo>
                    <a:pt x="29407" y="33216"/>
                    <a:pt x="28941" y="32618"/>
                    <a:pt x="28941" y="32618"/>
                  </a:cubicBezTo>
                  <a:cubicBezTo>
                    <a:pt x="28941" y="32618"/>
                    <a:pt x="28941" y="32618"/>
                    <a:pt x="28243" y="32019"/>
                  </a:cubicBezTo>
                  <a:cubicBezTo>
                    <a:pt x="28243" y="32019"/>
                    <a:pt x="28243" y="32019"/>
                    <a:pt x="28243" y="30822"/>
                  </a:cubicBezTo>
                  <a:cubicBezTo>
                    <a:pt x="28243" y="30822"/>
                    <a:pt x="28243" y="30822"/>
                    <a:pt x="28010" y="29326"/>
                  </a:cubicBezTo>
                  <a:cubicBezTo>
                    <a:pt x="28010" y="29326"/>
                    <a:pt x="28010" y="29326"/>
                    <a:pt x="24516" y="28129"/>
                  </a:cubicBezTo>
                  <a:cubicBezTo>
                    <a:pt x="24516" y="28129"/>
                    <a:pt x="24516" y="28129"/>
                    <a:pt x="24516" y="23640"/>
                  </a:cubicBezTo>
                  <a:cubicBezTo>
                    <a:pt x="24516" y="23640"/>
                    <a:pt x="24516" y="23640"/>
                    <a:pt x="22886" y="21546"/>
                  </a:cubicBezTo>
                  <a:cubicBezTo>
                    <a:pt x="22886" y="21546"/>
                    <a:pt x="22886" y="21546"/>
                    <a:pt x="19626" y="17057"/>
                  </a:cubicBezTo>
                  <a:cubicBezTo>
                    <a:pt x="19626" y="17057"/>
                    <a:pt x="19626" y="17057"/>
                    <a:pt x="20091" y="17057"/>
                  </a:cubicBezTo>
                  <a:cubicBezTo>
                    <a:pt x="20091" y="17057"/>
                    <a:pt x="20091" y="17057"/>
                    <a:pt x="20091" y="16159"/>
                  </a:cubicBezTo>
                  <a:cubicBezTo>
                    <a:pt x="20091" y="16159"/>
                    <a:pt x="20091" y="16159"/>
                    <a:pt x="21256" y="16159"/>
                  </a:cubicBezTo>
                  <a:cubicBezTo>
                    <a:pt x="21256" y="16159"/>
                    <a:pt x="21256" y="16159"/>
                    <a:pt x="21256" y="14962"/>
                  </a:cubicBezTo>
                  <a:cubicBezTo>
                    <a:pt x="21256" y="14962"/>
                    <a:pt x="21256" y="14962"/>
                    <a:pt x="21489" y="13466"/>
                  </a:cubicBezTo>
                  <a:cubicBezTo>
                    <a:pt x="21489" y="13466"/>
                    <a:pt x="21489" y="13466"/>
                    <a:pt x="22187" y="13466"/>
                  </a:cubicBezTo>
                  <a:cubicBezTo>
                    <a:pt x="22187" y="13466"/>
                    <a:pt x="22187" y="13466"/>
                    <a:pt x="22886" y="14064"/>
                  </a:cubicBezTo>
                  <a:cubicBezTo>
                    <a:pt x="22886" y="14064"/>
                    <a:pt x="22886" y="14064"/>
                    <a:pt x="24050" y="14064"/>
                  </a:cubicBezTo>
                  <a:cubicBezTo>
                    <a:pt x="24050" y="14064"/>
                    <a:pt x="24050" y="14064"/>
                    <a:pt x="24516" y="14064"/>
                  </a:cubicBezTo>
                  <a:cubicBezTo>
                    <a:pt x="24516" y="14064"/>
                    <a:pt x="24516" y="14064"/>
                    <a:pt x="25681" y="14064"/>
                  </a:cubicBezTo>
                  <a:cubicBezTo>
                    <a:pt x="25681" y="14064"/>
                    <a:pt x="25681" y="14064"/>
                    <a:pt x="27777" y="13166"/>
                  </a:cubicBezTo>
                  <a:cubicBezTo>
                    <a:pt x="27777" y="13166"/>
                    <a:pt x="27777" y="13166"/>
                    <a:pt x="28475" y="12269"/>
                  </a:cubicBezTo>
                  <a:cubicBezTo>
                    <a:pt x="28475" y="12269"/>
                    <a:pt x="28475" y="12269"/>
                    <a:pt x="29174" y="10773"/>
                  </a:cubicBezTo>
                  <a:cubicBezTo>
                    <a:pt x="29174" y="10773"/>
                    <a:pt x="29174" y="10773"/>
                    <a:pt x="29174" y="8379"/>
                  </a:cubicBezTo>
                  <a:cubicBezTo>
                    <a:pt x="29174" y="8379"/>
                    <a:pt x="29174" y="8379"/>
                    <a:pt x="29873" y="8379"/>
                  </a:cubicBezTo>
                  <a:cubicBezTo>
                    <a:pt x="29873" y="8379"/>
                    <a:pt x="29873" y="8379"/>
                    <a:pt x="30571" y="7481"/>
                  </a:cubicBezTo>
                  <a:cubicBezTo>
                    <a:pt x="30571" y="7481"/>
                    <a:pt x="30571" y="7481"/>
                    <a:pt x="31969" y="5984"/>
                  </a:cubicBezTo>
                  <a:cubicBezTo>
                    <a:pt x="31969" y="5984"/>
                    <a:pt x="31969" y="5984"/>
                    <a:pt x="34530" y="5386"/>
                  </a:cubicBezTo>
                  <a:cubicBezTo>
                    <a:pt x="34530" y="5386"/>
                    <a:pt x="34530" y="5386"/>
                    <a:pt x="35462" y="3890"/>
                  </a:cubicBezTo>
                  <a:cubicBezTo>
                    <a:pt x="35462" y="3890"/>
                    <a:pt x="35462" y="3890"/>
                    <a:pt x="36393" y="3291"/>
                  </a:cubicBezTo>
                  <a:cubicBezTo>
                    <a:pt x="36393" y="3291"/>
                    <a:pt x="36393" y="3291"/>
                    <a:pt x="37092" y="2393"/>
                  </a:cubicBezTo>
                  <a:cubicBezTo>
                    <a:pt x="37092" y="2393"/>
                    <a:pt x="37092" y="2393"/>
                    <a:pt x="40818" y="2693"/>
                  </a:cubicBezTo>
                  <a:cubicBezTo>
                    <a:pt x="40818" y="2693"/>
                    <a:pt x="40818" y="2693"/>
                    <a:pt x="41284" y="1197"/>
                  </a:cubicBezTo>
                  <a:cubicBezTo>
                    <a:pt x="41284" y="1197"/>
                    <a:pt x="41284" y="1197"/>
                    <a:pt x="4314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1" name="Shape 1437">
              <a:extLst>
                <a:ext uri="{FF2B5EF4-FFF2-40B4-BE49-F238E27FC236}">
                  <a16:creationId xmlns:a16="http://schemas.microsoft.com/office/drawing/2014/main" id="{2BDE7E5E-7EF8-C94D-8DFE-3897A4429056}"/>
                </a:ext>
              </a:extLst>
            </p:cNvPr>
            <p:cNvSpPr/>
            <p:nvPr/>
          </p:nvSpPr>
          <p:spPr>
            <a:xfrm>
              <a:off x="5957637" y="3282926"/>
              <a:ext cx="448593" cy="285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19" y="71716"/>
                  </a:moveTo>
                  <a:cubicBezTo>
                    <a:pt x="96188" y="71716"/>
                    <a:pt x="96188" y="71716"/>
                    <a:pt x="96188" y="71716"/>
                  </a:cubicBezTo>
                  <a:cubicBezTo>
                    <a:pt x="97724" y="71716"/>
                    <a:pt x="97724" y="71716"/>
                    <a:pt x="97724" y="71716"/>
                  </a:cubicBezTo>
                  <a:cubicBezTo>
                    <a:pt x="100028" y="74100"/>
                    <a:pt x="100028" y="74100"/>
                    <a:pt x="100028" y="74100"/>
                  </a:cubicBezTo>
                  <a:cubicBezTo>
                    <a:pt x="101948" y="77080"/>
                    <a:pt x="101948" y="77080"/>
                    <a:pt x="101948" y="77080"/>
                  </a:cubicBezTo>
                  <a:cubicBezTo>
                    <a:pt x="101948" y="77080"/>
                    <a:pt x="103101" y="77677"/>
                    <a:pt x="103485" y="77677"/>
                  </a:cubicBezTo>
                  <a:cubicBezTo>
                    <a:pt x="103869" y="77677"/>
                    <a:pt x="104253" y="77677"/>
                    <a:pt x="104637" y="77677"/>
                  </a:cubicBezTo>
                  <a:cubicBezTo>
                    <a:pt x="105021" y="77677"/>
                    <a:pt x="106557" y="77677"/>
                    <a:pt x="106557" y="77677"/>
                  </a:cubicBezTo>
                  <a:cubicBezTo>
                    <a:pt x="110398" y="80061"/>
                    <a:pt x="110398" y="80061"/>
                    <a:pt x="110398" y="80061"/>
                  </a:cubicBezTo>
                  <a:cubicBezTo>
                    <a:pt x="112702" y="83042"/>
                    <a:pt x="112702" y="83042"/>
                    <a:pt x="112702" y="83042"/>
                  </a:cubicBezTo>
                  <a:cubicBezTo>
                    <a:pt x="112702" y="85426"/>
                    <a:pt x="112702" y="85426"/>
                    <a:pt x="112702" y="85426"/>
                  </a:cubicBezTo>
                  <a:cubicBezTo>
                    <a:pt x="113470" y="90791"/>
                    <a:pt x="113470" y="90791"/>
                    <a:pt x="113470" y="90791"/>
                  </a:cubicBezTo>
                  <a:cubicBezTo>
                    <a:pt x="114623" y="90791"/>
                    <a:pt x="114623" y="90791"/>
                    <a:pt x="114623" y="90791"/>
                  </a:cubicBezTo>
                  <a:cubicBezTo>
                    <a:pt x="115391" y="90791"/>
                    <a:pt x="115391" y="90791"/>
                    <a:pt x="115391" y="90791"/>
                  </a:cubicBezTo>
                  <a:cubicBezTo>
                    <a:pt x="115391" y="94367"/>
                    <a:pt x="115391" y="94367"/>
                    <a:pt x="115391" y="94367"/>
                  </a:cubicBezTo>
                  <a:cubicBezTo>
                    <a:pt x="116543" y="94367"/>
                    <a:pt x="116543" y="94367"/>
                    <a:pt x="116543" y="94367"/>
                  </a:cubicBezTo>
                  <a:cubicBezTo>
                    <a:pt x="118079" y="96752"/>
                    <a:pt x="118079" y="96752"/>
                    <a:pt x="118079" y="96752"/>
                  </a:cubicBezTo>
                  <a:cubicBezTo>
                    <a:pt x="120000" y="96752"/>
                    <a:pt x="120000" y="96752"/>
                    <a:pt x="120000" y="96752"/>
                  </a:cubicBezTo>
                  <a:cubicBezTo>
                    <a:pt x="118079" y="100924"/>
                    <a:pt x="118079" y="100924"/>
                    <a:pt x="118079" y="100924"/>
                  </a:cubicBezTo>
                  <a:cubicBezTo>
                    <a:pt x="116543" y="102117"/>
                    <a:pt x="116543" y="102117"/>
                    <a:pt x="116543" y="102117"/>
                  </a:cubicBezTo>
                  <a:cubicBezTo>
                    <a:pt x="114623" y="107482"/>
                    <a:pt x="114623" y="107482"/>
                    <a:pt x="114623" y="107482"/>
                  </a:cubicBezTo>
                  <a:cubicBezTo>
                    <a:pt x="112318" y="108674"/>
                    <a:pt x="112318" y="108674"/>
                    <a:pt x="112318" y="108674"/>
                  </a:cubicBezTo>
                  <a:cubicBezTo>
                    <a:pt x="107709" y="108674"/>
                    <a:pt x="107709" y="108674"/>
                    <a:pt x="107709" y="108674"/>
                  </a:cubicBezTo>
                  <a:cubicBezTo>
                    <a:pt x="106941" y="110462"/>
                    <a:pt x="106941" y="110462"/>
                    <a:pt x="106941" y="110462"/>
                  </a:cubicBezTo>
                  <a:cubicBezTo>
                    <a:pt x="103869" y="110462"/>
                    <a:pt x="103869" y="110462"/>
                    <a:pt x="103869" y="110462"/>
                  </a:cubicBezTo>
                  <a:cubicBezTo>
                    <a:pt x="103101" y="114635"/>
                    <a:pt x="103101" y="114635"/>
                    <a:pt x="103101" y="114635"/>
                  </a:cubicBezTo>
                  <a:cubicBezTo>
                    <a:pt x="102717" y="117615"/>
                    <a:pt x="102717" y="117615"/>
                    <a:pt x="102717" y="117615"/>
                  </a:cubicBezTo>
                  <a:cubicBezTo>
                    <a:pt x="101948" y="118808"/>
                    <a:pt x="101948" y="118808"/>
                    <a:pt x="101948" y="118808"/>
                  </a:cubicBezTo>
                  <a:cubicBezTo>
                    <a:pt x="101180" y="120000"/>
                    <a:pt x="101180" y="120000"/>
                    <a:pt x="101180" y="120000"/>
                  </a:cubicBezTo>
                  <a:cubicBezTo>
                    <a:pt x="100028" y="120000"/>
                    <a:pt x="100028" y="120000"/>
                    <a:pt x="100028" y="120000"/>
                  </a:cubicBezTo>
                  <a:cubicBezTo>
                    <a:pt x="98876" y="117019"/>
                    <a:pt x="98876" y="117019"/>
                    <a:pt x="98876" y="117019"/>
                  </a:cubicBezTo>
                  <a:cubicBezTo>
                    <a:pt x="96188" y="115231"/>
                    <a:pt x="96188" y="115231"/>
                    <a:pt x="96188" y="115231"/>
                  </a:cubicBezTo>
                  <a:cubicBezTo>
                    <a:pt x="94651" y="112846"/>
                    <a:pt x="94651" y="112846"/>
                    <a:pt x="94651" y="112846"/>
                  </a:cubicBezTo>
                  <a:cubicBezTo>
                    <a:pt x="94651" y="111654"/>
                    <a:pt x="94651" y="111654"/>
                    <a:pt x="94651" y="111654"/>
                  </a:cubicBezTo>
                  <a:cubicBezTo>
                    <a:pt x="94651" y="109866"/>
                    <a:pt x="94651" y="109866"/>
                    <a:pt x="94651" y="109866"/>
                  </a:cubicBezTo>
                  <a:cubicBezTo>
                    <a:pt x="94651" y="107482"/>
                    <a:pt x="94651" y="107482"/>
                    <a:pt x="94651" y="107482"/>
                  </a:cubicBezTo>
                  <a:cubicBezTo>
                    <a:pt x="94651" y="106289"/>
                    <a:pt x="94651" y="106289"/>
                    <a:pt x="94651" y="106289"/>
                  </a:cubicBezTo>
                  <a:cubicBezTo>
                    <a:pt x="94651" y="101521"/>
                    <a:pt x="94651" y="101521"/>
                    <a:pt x="94651" y="101521"/>
                  </a:cubicBezTo>
                  <a:cubicBezTo>
                    <a:pt x="94651" y="100328"/>
                    <a:pt x="94651" y="100328"/>
                    <a:pt x="94651" y="100328"/>
                  </a:cubicBezTo>
                  <a:cubicBezTo>
                    <a:pt x="94651" y="97348"/>
                    <a:pt x="94651" y="97348"/>
                    <a:pt x="94651" y="97348"/>
                  </a:cubicBezTo>
                  <a:cubicBezTo>
                    <a:pt x="92731" y="93175"/>
                    <a:pt x="92731" y="93175"/>
                    <a:pt x="92731" y="93175"/>
                  </a:cubicBezTo>
                  <a:cubicBezTo>
                    <a:pt x="91579" y="91387"/>
                    <a:pt x="91579" y="91387"/>
                    <a:pt x="91579" y="91387"/>
                  </a:cubicBezTo>
                  <a:cubicBezTo>
                    <a:pt x="91579" y="89598"/>
                    <a:pt x="91579" y="89598"/>
                    <a:pt x="91579" y="89598"/>
                  </a:cubicBezTo>
                  <a:cubicBezTo>
                    <a:pt x="91579" y="88406"/>
                    <a:pt x="91579" y="88406"/>
                    <a:pt x="91579" y="88406"/>
                  </a:cubicBezTo>
                  <a:cubicBezTo>
                    <a:pt x="92731" y="86022"/>
                    <a:pt x="92731" y="86022"/>
                    <a:pt x="92731" y="86022"/>
                  </a:cubicBezTo>
                  <a:cubicBezTo>
                    <a:pt x="94651" y="85426"/>
                    <a:pt x="94651" y="85426"/>
                    <a:pt x="94651" y="85426"/>
                  </a:cubicBezTo>
                  <a:cubicBezTo>
                    <a:pt x="96188" y="83042"/>
                    <a:pt x="96188" y="83042"/>
                    <a:pt x="96188" y="83042"/>
                  </a:cubicBezTo>
                  <a:lnTo>
                    <a:pt x="96188" y="80061"/>
                  </a:lnTo>
                  <a:cubicBezTo>
                    <a:pt x="95419" y="74696"/>
                    <a:pt x="95419" y="74696"/>
                    <a:pt x="95419" y="74696"/>
                  </a:cubicBezTo>
                  <a:cubicBezTo>
                    <a:pt x="95419" y="73504"/>
                    <a:pt x="95419" y="73504"/>
                    <a:pt x="95419" y="73504"/>
                  </a:cubicBezTo>
                  <a:cubicBezTo>
                    <a:pt x="95419" y="71716"/>
                    <a:pt x="95419" y="71716"/>
                    <a:pt x="95419" y="71716"/>
                  </a:cubicBezTo>
                  <a:close/>
                  <a:moveTo>
                    <a:pt x="70375" y="46863"/>
                  </a:moveTo>
                  <a:lnTo>
                    <a:pt x="71729" y="46863"/>
                  </a:lnTo>
                  <a:lnTo>
                    <a:pt x="72631" y="46863"/>
                  </a:lnTo>
                  <a:lnTo>
                    <a:pt x="73533" y="48283"/>
                  </a:lnTo>
                  <a:lnTo>
                    <a:pt x="74435" y="50413"/>
                  </a:lnTo>
                  <a:lnTo>
                    <a:pt x="74435" y="52544"/>
                  </a:lnTo>
                  <a:lnTo>
                    <a:pt x="72631" y="53964"/>
                  </a:lnTo>
                  <a:lnTo>
                    <a:pt x="71729" y="52544"/>
                  </a:lnTo>
                  <a:lnTo>
                    <a:pt x="71729" y="50413"/>
                  </a:lnTo>
                  <a:lnTo>
                    <a:pt x="70375" y="48993"/>
                  </a:lnTo>
                  <a:lnTo>
                    <a:pt x="70375" y="48283"/>
                  </a:lnTo>
                  <a:close/>
                  <a:moveTo>
                    <a:pt x="78947" y="43313"/>
                  </a:moveTo>
                  <a:lnTo>
                    <a:pt x="80300" y="43313"/>
                  </a:lnTo>
                  <a:lnTo>
                    <a:pt x="81654" y="45443"/>
                  </a:lnTo>
                  <a:lnTo>
                    <a:pt x="82556" y="46863"/>
                  </a:lnTo>
                  <a:lnTo>
                    <a:pt x="84361" y="48283"/>
                  </a:lnTo>
                  <a:lnTo>
                    <a:pt x="84361" y="46863"/>
                  </a:lnTo>
                  <a:lnTo>
                    <a:pt x="86616" y="46863"/>
                  </a:lnTo>
                  <a:lnTo>
                    <a:pt x="87969" y="46863"/>
                  </a:lnTo>
                  <a:lnTo>
                    <a:pt x="89774" y="48994"/>
                  </a:lnTo>
                  <a:lnTo>
                    <a:pt x="92932" y="52544"/>
                  </a:lnTo>
                  <a:lnTo>
                    <a:pt x="92932" y="56094"/>
                  </a:lnTo>
                  <a:lnTo>
                    <a:pt x="91578" y="58224"/>
                  </a:lnTo>
                  <a:lnTo>
                    <a:pt x="90225" y="58224"/>
                  </a:lnTo>
                  <a:lnTo>
                    <a:pt x="88872" y="58224"/>
                  </a:lnTo>
                  <a:lnTo>
                    <a:pt x="88872" y="58934"/>
                  </a:lnTo>
                  <a:lnTo>
                    <a:pt x="85714" y="58934"/>
                  </a:lnTo>
                  <a:lnTo>
                    <a:pt x="84361" y="58934"/>
                  </a:lnTo>
                  <a:lnTo>
                    <a:pt x="83909" y="58934"/>
                  </a:lnTo>
                  <a:lnTo>
                    <a:pt x="83007" y="56804"/>
                  </a:lnTo>
                  <a:lnTo>
                    <a:pt x="82556" y="53964"/>
                  </a:lnTo>
                  <a:lnTo>
                    <a:pt x="83007" y="51124"/>
                  </a:lnTo>
                  <a:lnTo>
                    <a:pt x="80751" y="51124"/>
                  </a:lnTo>
                  <a:lnTo>
                    <a:pt x="78947" y="50413"/>
                  </a:lnTo>
                  <a:lnTo>
                    <a:pt x="78947" y="48283"/>
                  </a:lnTo>
                  <a:lnTo>
                    <a:pt x="78947" y="46863"/>
                  </a:lnTo>
                  <a:lnTo>
                    <a:pt x="78947" y="44733"/>
                  </a:lnTo>
                  <a:close/>
                  <a:moveTo>
                    <a:pt x="65864" y="37633"/>
                  </a:moveTo>
                  <a:lnTo>
                    <a:pt x="66766" y="37633"/>
                  </a:lnTo>
                  <a:lnTo>
                    <a:pt x="69473" y="37633"/>
                  </a:lnTo>
                  <a:lnTo>
                    <a:pt x="71728" y="37633"/>
                  </a:lnTo>
                  <a:lnTo>
                    <a:pt x="72179" y="40473"/>
                  </a:lnTo>
                  <a:lnTo>
                    <a:pt x="77142" y="40473"/>
                  </a:lnTo>
                  <a:lnTo>
                    <a:pt x="74886" y="42603"/>
                  </a:lnTo>
                  <a:lnTo>
                    <a:pt x="74435" y="43313"/>
                  </a:lnTo>
                  <a:lnTo>
                    <a:pt x="74435" y="41893"/>
                  </a:lnTo>
                  <a:lnTo>
                    <a:pt x="73082" y="41893"/>
                  </a:lnTo>
                  <a:lnTo>
                    <a:pt x="72179" y="41893"/>
                  </a:lnTo>
                  <a:lnTo>
                    <a:pt x="70826" y="41893"/>
                  </a:lnTo>
                  <a:lnTo>
                    <a:pt x="69924" y="41893"/>
                  </a:lnTo>
                  <a:lnTo>
                    <a:pt x="69022" y="41893"/>
                  </a:lnTo>
                  <a:lnTo>
                    <a:pt x="67668" y="41893"/>
                  </a:lnTo>
                  <a:lnTo>
                    <a:pt x="65864" y="41183"/>
                  </a:lnTo>
                  <a:lnTo>
                    <a:pt x="65864" y="40473"/>
                  </a:lnTo>
                  <a:lnTo>
                    <a:pt x="65864" y="39053"/>
                  </a:lnTo>
                  <a:close/>
                  <a:moveTo>
                    <a:pt x="47819" y="20591"/>
                  </a:moveTo>
                  <a:lnTo>
                    <a:pt x="49623" y="20591"/>
                  </a:lnTo>
                  <a:lnTo>
                    <a:pt x="50526" y="20591"/>
                  </a:lnTo>
                  <a:lnTo>
                    <a:pt x="51428" y="21301"/>
                  </a:lnTo>
                  <a:lnTo>
                    <a:pt x="51879" y="22721"/>
                  </a:lnTo>
                  <a:lnTo>
                    <a:pt x="53232" y="26272"/>
                  </a:lnTo>
                  <a:lnTo>
                    <a:pt x="54586" y="26272"/>
                  </a:lnTo>
                  <a:lnTo>
                    <a:pt x="55488" y="29822"/>
                  </a:lnTo>
                  <a:lnTo>
                    <a:pt x="55488" y="32662"/>
                  </a:lnTo>
                  <a:lnTo>
                    <a:pt x="55488" y="34793"/>
                  </a:lnTo>
                  <a:lnTo>
                    <a:pt x="54135" y="34793"/>
                  </a:lnTo>
                  <a:lnTo>
                    <a:pt x="52781" y="32662"/>
                  </a:lnTo>
                  <a:lnTo>
                    <a:pt x="51879" y="31242"/>
                  </a:lnTo>
                  <a:lnTo>
                    <a:pt x="49623" y="32662"/>
                  </a:lnTo>
                  <a:lnTo>
                    <a:pt x="47819" y="33372"/>
                  </a:lnTo>
                  <a:lnTo>
                    <a:pt x="46466" y="31952"/>
                  </a:lnTo>
                  <a:lnTo>
                    <a:pt x="45563" y="29822"/>
                  </a:lnTo>
                  <a:lnTo>
                    <a:pt x="43308" y="27692"/>
                  </a:lnTo>
                  <a:lnTo>
                    <a:pt x="43308" y="25562"/>
                  </a:lnTo>
                  <a:lnTo>
                    <a:pt x="43308" y="22721"/>
                  </a:lnTo>
                  <a:lnTo>
                    <a:pt x="44661" y="22721"/>
                  </a:lnTo>
                  <a:lnTo>
                    <a:pt x="46014" y="22721"/>
                  </a:lnTo>
                  <a:lnTo>
                    <a:pt x="46014" y="21301"/>
                  </a:lnTo>
                  <a:close/>
                  <a:moveTo>
                    <a:pt x="3157" y="6390"/>
                  </a:moveTo>
                  <a:lnTo>
                    <a:pt x="3157" y="8520"/>
                  </a:lnTo>
                  <a:lnTo>
                    <a:pt x="3157" y="9941"/>
                  </a:lnTo>
                  <a:lnTo>
                    <a:pt x="2255" y="11361"/>
                  </a:lnTo>
                  <a:lnTo>
                    <a:pt x="1804" y="12781"/>
                  </a:lnTo>
                  <a:lnTo>
                    <a:pt x="1804" y="15621"/>
                  </a:lnTo>
                  <a:lnTo>
                    <a:pt x="0" y="14201"/>
                  </a:lnTo>
                  <a:lnTo>
                    <a:pt x="0" y="12781"/>
                  </a:lnTo>
                  <a:lnTo>
                    <a:pt x="0" y="11361"/>
                  </a:lnTo>
                  <a:lnTo>
                    <a:pt x="1804" y="8520"/>
                  </a:lnTo>
                  <a:close/>
                  <a:moveTo>
                    <a:pt x="14887" y="0"/>
                  </a:moveTo>
                  <a:lnTo>
                    <a:pt x="16240" y="0"/>
                  </a:lnTo>
                  <a:lnTo>
                    <a:pt x="19849" y="0"/>
                  </a:lnTo>
                  <a:lnTo>
                    <a:pt x="21202" y="0"/>
                  </a:lnTo>
                  <a:lnTo>
                    <a:pt x="22556" y="3550"/>
                  </a:lnTo>
                  <a:lnTo>
                    <a:pt x="22556" y="4260"/>
                  </a:lnTo>
                  <a:lnTo>
                    <a:pt x="22556" y="6390"/>
                  </a:lnTo>
                  <a:lnTo>
                    <a:pt x="22105" y="8520"/>
                  </a:lnTo>
                  <a:lnTo>
                    <a:pt x="22105" y="9230"/>
                  </a:lnTo>
                  <a:lnTo>
                    <a:pt x="20751" y="11360"/>
                  </a:lnTo>
                  <a:lnTo>
                    <a:pt x="19849" y="11360"/>
                  </a:lnTo>
                  <a:lnTo>
                    <a:pt x="18496" y="11360"/>
                  </a:lnTo>
                  <a:lnTo>
                    <a:pt x="17593" y="11360"/>
                  </a:lnTo>
                  <a:lnTo>
                    <a:pt x="15338" y="9230"/>
                  </a:lnTo>
                  <a:lnTo>
                    <a:pt x="14887" y="9230"/>
                  </a:lnTo>
                  <a:lnTo>
                    <a:pt x="12631" y="6390"/>
                  </a:lnTo>
                  <a:lnTo>
                    <a:pt x="12631" y="2840"/>
                  </a:lnTo>
                  <a:lnTo>
                    <a:pt x="12631" y="1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3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5564D-3AB4-45BA-97DB-EF56503E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73" y="2184901"/>
            <a:ext cx="4616794" cy="2561760"/>
          </a:xfrm>
        </p:spPr>
        <p:txBody>
          <a:bodyPr/>
          <a:lstStyle/>
          <a:p>
            <a:r>
              <a:rPr lang="en-US" dirty="0"/>
              <a:t>Less than 2 minutes!</a:t>
            </a:r>
          </a:p>
        </p:txBody>
      </p:sp>
      <p:pic>
        <p:nvPicPr>
          <p:cNvPr id="8" name="Graphic 7" descr="Stopwatch 66% with solid fill">
            <a:extLst>
              <a:ext uri="{FF2B5EF4-FFF2-40B4-BE49-F238E27FC236}">
                <a16:creationId xmlns:a16="http://schemas.microsoft.com/office/drawing/2014/main" id="{EDEA7375-969C-489C-8776-6AC26691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2258" y="1478477"/>
            <a:ext cx="3841668" cy="3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0F0BB6-70B6-4E92-9C25-C2A3E19C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26778"/>
            <a:ext cx="7715251" cy="869089"/>
          </a:xfrm>
        </p:spPr>
        <p:txBody>
          <a:bodyPr/>
          <a:lstStyle/>
          <a:p>
            <a:r>
              <a:rPr lang="en-US" dirty="0"/>
              <a:t>Three ways to administer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24184-FD3C-432A-A31F-14C7E30B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4078664"/>
            <a:ext cx="2375055" cy="754602"/>
          </a:xfrm>
        </p:spPr>
        <p:txBody>
          <a:bodyPr>
            <a:normAutofit/>
          </a:bodyPr>
          <a:lstStyle/>
          <a:p>
            <a:r>
              <a:rPr lang="en-US" dirty="0"/>
              <a:t>Online questionnaire on personal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EFB6-E002-48C3-BE42-5679C75B09A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62289" y="4078664"/>
            <a:ext cx="2230029" cy="7546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Online questionnaire on a clinic device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36520-D75B-4D7E-82B4-DAB06F793F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47636" y="4078663"/>
            <a:ext cx="2375055" cy="754602"/>
          </a:xfrm>
        </p:spPr>
        <p:txBody>
          <a:bodyPr/>
          <a:lstStyle/>
          <a:p>
            <a:r>
              <a:rPr lang="en-US" dirty="0"/>
              <a:t>Paper Questionnaire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CE3FFCE-B0EC-264C-B6B9-7C0C80A05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3821" y="6441193"/>
            <a:ext cx="6513130" cy="365125"/>
          </a:xfrm>
        </p:spPr>
        <p:txBody>
          <a:bodyPr/>
          <a:lstStyle/>
          <a:p>
            <a:r>
              <a:rPr lang="en-US" dirty="0"/>
              <a:t>Tinnitus: Genetic Susceptibility and Risk Modeling</a:t>
            </a:r>
          </a:p>
        </p:txBody>
      </p:sp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857F5DF1-3F55-475F-AECE-25E4653F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741" y="2514600"/>
            <a:ext cx="914400" cy="914400"/>
          </a:xfrm>
          <a:prstGeom prst="rect">
            <a:avLst/>
          </a:prstGeom>
        </p:spPr>
      </p:pic>
      <p:pic>
        <p:nvPicPr>
          <p:cNvPr id="16" name="Graphic 15" descr="Smart Phone with solid fill">
            <a:extLst>
              <a:ext uri="{FF2B5EF4-FFF2-40B4-BE49-F238E27FC236}">
                <a16:creationId xmlns:a16="http://schemas.microsoft.com/office/drawing/2014/main" id="{4A7B942F-61AD-4413-89DD-C5803414D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4702" y="2514600"/>
            <a:ext cx="914400" cy="914400"/>
          </a:xfrm>
          <a:prstGeom prst="rect">
            <a:avLst/>
          </a:prstGeom>
        </p:spPr>
      </p:pic>
      <p:pic>
        <p:nvPicPr>
          <p:cNvPr id="22" name="Picture Placeholder 22" descr="Icon of a person at desk">
            <a:extLst>
              <a:ext uri="{FF2B5EF4-FFF2-40B4-BE49-F238E27FC236}">
                <a16:creationId xmlns:a16="http://schemas.microsoft.com/office/drawing/2014/main" id="{153FFDD5-98D6-456B-A68F-DB5CE1332B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8" b="358"/>
          <a:stretch/>
        </p:blipFill>
        <p:spPr>
          <a:xfrm>
            <a:off x="4100517" y="2514600"/>
            <a:ext cx="886809" cy="8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5564D-3AB4-45BA-97DB-EF56503E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73" y="2184901"/>
            <a:ext cx="4616794" cy="2561760"/>
          </a:xfrm>
        </p:spPr>
        <p:txBody>
          <a:bodyPr/>
          <a:lstStyle/>
          <a:p>
            <a:r>
              <a:rPr lang="en-US" dirty="0"/>
              <a:t>Handout to provide to clients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5B048F1-4B8F-674E-9234-28F664B0F7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147" r="292"/>
          <a:stretch/>
        </p:blipFill>
        <p:spPr>
          <a:xfrm>
            <a:off x="4527203" y="0"/>
            <a:ext cx="4616796" cy="6858000"/>
          </a:xfr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56C6118C-FC3D-40BC-9B3E-3C0A46419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74" y="4676835"/>
            <a:ext cx="2985028" cy="643310"/>
          </a:xfrm>
        </p:spPr>
        <p:txBody>
          <a:bodyPr/>
          <a:lstStyle/>
          <a:p>
            <a:r>
              <a:rPr lang="en-US" dirty="0"/>
              <a:t>Can complete on their personal devices</a:t>
            </a:r>
          </a:p>
        </p:txBody>
      </p:sp>
    </p:spTree>
    <p:extLst>
      <p:ext uri="{BB962C8B-B14F-4D97-AF65-F5344CB8AC3E}">
        <p14:creationId xmlns:p14="http://schemas.microsoft.com/office/powerpoint/2010/main" val="345605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5564D-3AB4-45BA-97DB-EF56503E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10" y="2213388"/>
            <a:ext cx="3179916" cy="2431224"/>
          </a:xfrm>
        </p:spPr>
        <p:txBody>
          <a:bodyPr/>
          <a:lstStyle/>
          <a:p>
            <a:pPr algn="ctr"/>
            <a:r>
              <a:rPr lang="en-US" dirty="0"/>
              <a:t>Online Form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73A17D2C-D563-4517-82E0-E1A45F0D1EA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95" end="2658.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6276" y="590550"/>
            <a:ext cx="5237724" cy="53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5564D-3AB4-45BA-97DB-EF56503E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08" y="2148120"/>
            <a:ext cx="3495667" cy="2561760"/>
          </a:xfrm>
        </p:spPr>
        <p:txBody>
          <a:bodyPr/>
          <a:lstStyle/>
          <a:p>
            <a:pPr algn="ctr"/>
            <a:r>
              <a:rPr lang="en-US" dirty="0"/>
              <a:t>Paper Version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5B048F1-4B8F-674E-9234-28F664B0F7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245" r="1710"/>
          <a:stretch/>
        </p:blipFill>
        <p:spPr>
          <a:xfrm>
            <a:off x="4215740" y="0"/>
            <a:ext cx="492826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03F28DB-50F5-4142-AE93-070140A1A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2AD14-BED4-4A3E-8474-5AB4CAE6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94" y="3214770"/>
            <a:ext cx="5372488" cy="1160369"/>
          </a:xfrm>
        </p:spPr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688D6-D1F7-479C-B181-0D4C46ED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4753864"/>
            <a:ext cx="5372488" cy="365126"/>
          </a:xfrm>
        </p:spPr>
        <p:txBody>
          <a:bodyPr/>
          <a:lstStyle/>
          <a:p>
            <a:r>
              <a:rPr lang="en-US" sz="2400" dirty="0"/>
              <a:t>CSD-Audiogenomics@uiowa.edu</a:t>
            </a:r>
          </a:p>
        </p:txBody>
      </p:sp>
    </p:spTree>
    <p:extLst>
      <p:ext uri="{BB962C8B-B14F-4D97-AF65-F5344CB8AC3E}">
        <p14:creationId xmlns:p14="http://schemas.microsoft.com/office/powerpoint/2010/main" val="310067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94" y="3203884"/>
            <a:ext cx="5372488" cy="1160369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6708A-2BEF-4E77-BD87-2AAB61F6E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4734813"/>
            <a:ext cx="4642240" cy="400110"/>
          </a:xfrm>
        </p:spPr>
        <p:txBody>
          <a:bodyPr wrap="square">
            <a:spAutoFit/>
          </a:bodyPr>
          <a:lstStyle/>
          <a:p>
            <a:r>
              <a:rPr lang="en-US" sz="2000" dirty="0"/>
              <a:t>CSD-Audiogenomics@uiowa.edu</a:t>
            </a:r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1B56A-5C82-479A-80D0-662CC28B9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7FFD54-27B0-415C-8654-D843242BD071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175</Words>
  <Application>Microsoft Office PowerPoint</Application>
  <PresentationFormat>On-screen Show (4:3)</PresentationFormat>
  <Paragraphs>31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Black</vt:lpstr>
      <vt:lpstr>Office Theme</vt:lpstr>
      <vt:lpstr>Becoming a Participating Clinician</vt:lpstr>
      <vt:lpstr>Creating a larger national scope</vt:lpstr>
      <vt:lpstr>Less than 2 minutes!</vt:lpstr>
      <vt:lpstr>Three ways to administer</vt:lpstr>
      <vt:lpstr>Handout to provide to clients</vt:lpstr>
      <vt:lpstr>Online Form</vt:lpstr>
      <vt:lpstr>Paper Version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Hailey Kingsbury</cp:lastModifiedBy>
  <cp:revision>285</cp:revision>
  <dcterms:created xsi:type="dcterms:W3CDTF">2020-01-21T18:13:39Z</dcterms:created>
  <dcterms:modified xsi:type="dcterms:W3CDTF">2022-04-08T05:28:08Z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